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85" r:id="rId3"/>
    <p:sldId id="316" r:id="rId4"/>
    <p:sldId id="318" r:id="rId5"/>
    <p:sldId id="319" r:id="rId6"/>
    <p:sldId id="320" r:id="rId7"/>
    <p:sldId id="321" r:id="rId8"/>
    <p:sldId id="332" r:id="rId9"/>
    <p:sldId id="331" r:id="rId1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4" autoAdjust="0"/>
  </p:normalViewPr>
  <p:slideViewPr>
    <p:cSldViewPr showGuides="1">
      <p:cViewPr varScale="1">
        <p:scale>
          <a:sx n="93" d="100"/>
          <a:sy n="93" d="100"/>
        </p:scale>
        <p:origin x="1050" y="84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55B92-5D79-4071-80E8-0A5F883074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2CF5C2-875A-498C-B3A4-FA9DA39FE778}">
      <dgm:prSet/>
      <dgm:spPr/>
      <dgm:t>
        <a:bodyPr/>
        <a:lstStyle/>
        <a:p>
          <a:r>
            <a:rPr lang="en-US" dirty="0"/>
            <a:t>Provide science ready data products</a:t>
          </a:r>
        </a:p>
      </dgm:t>
    </dgm:pt>
    <dgm:pt modelId="{2652FF6D-A536-4B87-8ACA-DF3DDA0DEDE1}" type="parTrans" cxnId="{28A71DF1-824F-4B30-B86F-9FF0ED80F254}">
      <dgm:prSet/>
      <dgm:spPr/>
      <dgm:t>
        <a:bodyPr/>
        <a:lstStyle/>
        <a:p>
          <a:endParaRPr lang="en-US"/>
        </a:p>
      </dgm:t>
    </dgm:pt>
    <dgm:pt modelId="{8D41440E-5A86-4333-BF95-6ED3C55CE7CC}" type="sibTrans" cxnId="{28A71DF1-824F-4B30-B86F-9FF0ED80F254}">
      <dgm:prSet/>
      <dgm:spPr/>
      <dgm:t>
        <a:bodyPr/>
        <a:lstStyle/>
        <a:p>
          <a:endParaRPr lang="en-US"/>
        </a:p>
      </dgm:t>
    </dgm:pt>
    <dgm:pt modelId="{58429CA5-E465-407D-A852-B5C856EB5962}">
      <dgm:prSet/>
      <dgm:spPr/>
      <dgm:t>
        <a:bodyPr/>
        <a:lstStyle/>
        <a:p>
          <a:r>
            <a:rPr lang="en-US" dirty="0"/>
            <a:t>Images, catalogues, spectra etc.</a:t>
          </a:r>
        </a:p>
      </dgm:t>
    </dgm:pt>
    <dgm:pt modelId="{45709675-9471-4A3E-8990-EA489F3465B1}" type="parTrans" cxnId="{496BEB07-AB68-48FC-9BEF-779C5345164C}">
      <dgm:prSet/>
      <dgm:spPr/>
      <dgm:t>
        <a:bodyPr/>
        <a:lstStyle/>
        <a:p>
          <a:endParaRPr lang="en-US"/>
        </a:p>
      </dgm:t>
    </dgm:pt>
    <dgm:pt modelId="{DC501463-0463-443D-8EAE-AFDD61F5FAC1}" type="sibTrans" cxnId="{496BEB07-AB68-48FC-9BEF-779C5345164C}">
      <dgm:prSet/>
      <dgm:spPr/>
      <dgm:t>
        <a:bodyPr/>
        <a:lstStyle/>
        <a:p>
          <a:endParaRPr lang="en-US"/>
        </a:p>
      </dgm:t>
    </dgm:pt>
    <dgm:pt modelId="{7BC85730-5E08-49F2-AC99-5FD464A66FDE}">
      <dgm:prSet/>
      <dgm:spPr/>
      <dgm:t>
        <a:bodyPr/>
        <a:lstStyle/>
        <a:p>
          <a:r>
            <a:rPr lang="en-US" dirty="0"/>
            <a:t>One API for system and astronomer use</a:t>
          </a:r>
        </a:p>
      </dgm:t>
    </dgm:pt>
    <dgm:pt modelId="{55280DA3-79DB-403E-A0CD-2C7EF4DB54DF}" type="parTrans" cxnId="{FFF904FB-349A-4986-BD6C-894CF94D2BAD}">
      <dgm:prSet/>
      <dgm:spPr/>
      <dgm:t>
        <a:bodyPr/>
        <a:lstStyle/>
        <a:p>
          <a:endParaRPr lang="en-US"/>
        </a:p>
      </dgm:t>
    </dgm:pt>
    <dgm:pt modelId="{798AF89C-74AA-4D15-8E8E-DB35F1524117}" type="sibTrans" cxnId="{FFF904FB-349A-4986-BD6C-894CF94D2BAD}">
      <dgm:prSet/>
      <dgm:spPr/>
      <dgm:t>
        <a:bodyPr/>
        <a:lstStyle/>
        <a:p>
          <a:endParaRPr lang="en-US"/>
        </a:p>
      </dgm:t>
    </dgm:pt>
    <dgm:pt modelId="{37C58777-4C2E-4840-82D6-113DFBE09C60}">
      <dgm:prSet/>
      <dgm:spPr/>
      <dgm:t>
        <a:bodyPr/>
        <a:lstStyle/>
        <a:p>
          <a:r>
            <a:rPr lang="en-US" dirty="0"/>
            <a:t>Interoperability</a:t>
          </a:r>
        </a:p>
      </dgm:t>
    </dgm:pt>
    <dgm:pt modelId="{1ED05FD8-8DA1-4F92-8A5B-8F26B87325A5}" type="parTrans" cxnId="{3479A080-A79F-4B57-BDF6-3E9DC1AA37F1}">
      <dgm:prSet/>
      <dgm:spPr/>
      <dgm:t>
        <a:bodyPr/>
        <a:lstStyle/>
        <a:p>
          <a:endParaRPr lang="en-US"/>
        </a:p>
      </dgm:t>
    </dgm:pt>
    <dgm:pt modelId="{8C7244CD-7511-4902-89F7-8419DEFDC9E2}" type="sibTrans" cxnId="{3479A080-A79F-4B57-BDF6-3E9DC1AA37F1}">
      <dgm:prSet/>
      <dgm:spPr/>
      <dgm:t>
        <a:bodyPr/>
        <a:lstStyle/>
        <a:p>
          <a:endParaRPr lang="en-US"/>
        </a:p>
      </dgm:t>
    </dgm:pt>
    <dgm:pt modelId="{AF7E4729-9A3E-4F8A-A45D-49D69B20AC99}" type="pres">
      <dgm:prSet presAssocID="{9CA55B92-5D79-4071-80E8-0A5F883074B9}" presName="root" presStyleCnt="0">
        <dgm:presLayoutVars>
          <dgm:dir/>
          <dgm:resizeHandles val="exact"/>
        </dgm:presLayoutVars>
      </dgm:prSet>
      <dgm:spPr/>
    </dgm:pt>
    <dgm:pt modelId="{BD9731E0-CB85-4D67-B87A-E50952E37DFD}" type="pres">
      <dgm:prSet presAssocID="{C02CF5C2-875A-498C-B3A4-FA9DA39FE778}" presName="compNode" presStyleCnt="0"/>
      <dgm:spPr/>
    </dgm:pt>
    <dgm:pt modelId="{B2F71E22-19AB-4EEF-9212-3F83D2E19767}" type="pres">
      <dgm:prSet presAssocID="{C02CF5C2-875A-498C-B3A4-FA9DA39FE778}" presName="bgRect" presStyleLbl="bgShp" presStyleIdx="0" presStyleCnt="3"/>
      <dgm:spPr/>
    </dgm:pt>
    <dgm:pt modelId="{DD4FBE2D-8E46-42AA-83CF-BF59E247B95C}" type="pres">
      <dgm:prSet presAssocID="{C02CF5C2-875A-498C-B3A4-FA9DA39FE7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DD615F11-D45F-4917-BCD8-397C25686C00}" type="pres">
      <dgm:prSet presAssocID="{C02CF5C2-875A-498C-B3A4-FA9DA39FE778}" presName="spaceRect" presStyleCnt="0"/>
      <dgm:spPr/>
    </dgm:pt>
    <dgm:pt modelId="{8CB75493-43B5-436D-8735-2D2B74DD3E3F}" type="pres">
      <dgm:prSet presAssocID="{C02CF5C2-875A-498C-B3A4-FA9DA39FE778}" presName="parTx" presStyleLbl="revTx" presStyleIdx="0" presStyleCnt="4">
        <dgm:presLayoutVars>
          <dgm:chMax val="0"/>
          <dgm:chPref val="0"/>
        </dgm:presLayoutVars>
      </dgm:prSet>
      <dgm:spPr/>
    </dgm:pt>
    <dgm:pt modelId="{5B0AAF38-A387-4017-8161-53C3A8F61B73}" type="pres">
      <dgm:prSet presAssocID="{C02CF5C2-875A-498C-B3A4-FA9DA39FE778}" presName="desTx" presStyleLbl="revTx" presStyleIdx="1" presStyleCnt="4">
        <dgm:presLayoutVars/>
      </dgm:prSet>
      <dgm:spPr/>
    </dgm:pt>
    <dgm:pt modelId="{869EF26A-F879-4819-9A62-E646D66BAFBC}" type="pres">
      <dgm:prSet presAssocID="{8D41440E-5A86-4333-BF95-6ED3C55CE7CC}" presName="sibTrans" presStyleCnt="0"/>
      <dgm:spPr/>
    </dgm:pt>
    <dgm:pt modelId="{B98024C2-A9B0-45F5-8C5F-67FD49137B73}" type="pres">
      <dgm:prSet presAssocID="{7BC85730-5E08-49F2-AC99-5FD464A66FDE}" presName="compNode" presStyleCnt="0"/>
      <dgm:spPr/>
    </dgm:pt>
    <dgm:pt modelId="{A2E176B7-6184-485B-9A2A-984C5830EE19}" type="pres">
      <dgm:prSet presAssocID="{7BC85730-5E08-49F2-AC99-5FD464A66FDE}" presName="bgRect" presStyleLbl="bgShp" presStyleIdx="1" presStyleCnt="3"/>
      <dgm:spPr/>
    </dgm:pt>
    <dgm:pt modelId="{9EB89692-A35E-413D-B043-E4B4EBB5F5EB}" type="pres">
      <dgm:prSet presAssocID="{7BC85730-5E08-49F2-AC99-5FD464A66F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2F8AF1A1-8F39-4F18-AE39-476223BE43A4}" type="pres">
      <dgm:prSet presAssocID="{7BC85730-5E08-49F2-AC99-5FD464A66FDE}" presName="spaceRect" presStyleCnt="0"/>
      <dgm:spPr/>
    </dgm:pt>
    <dgm:pt modelId="{3E48257C-27A7-442A-B97D-88BAD79E76BB}" type="pres">
      <dgm:prSet presAssocID="{7BC85730-5E08-49F2-AC99-5FD464A66FDE}" presName="parTx" presStyleLbl="revTx" presStyleIdx="2" presStyleCnt="4">
        <dgm:presLayoutVars>
          <dgm:chMax val="0"/>
          <dgm:chPref val="0"/>
        </dgm:presLayoutVars>
      </dgm:prSet>
      <dgm:spPr/>
    </dgm:pt>
    <dgm:pt modelId="{4682DFC7-768E-4F45-9793-AF00FA864C3A}" type="pres">
      <dgm:prSet presAssocID="{798AF89C-74AA-4D15-8E8E-DB35F1524117}" presName="sibTrans" presStyleCnt="0"/>
      <dgm:spPr/>
    </dgm:pt>
    <dgm:pt modelId="{6BE582AA-1C83-4599-83D3-4635F4AEF96F}" type="pres">
      <dgm:prSet presAssocID="{37C58777-4C2E-4840-82D6-113DFBE09C60}" presName="compNode" presStyleCnt="0"/>
      <dgm:spPr/>
    </dgm:pt>
    <dgm:pt modelId="{146558FF-8E37-451F-9DC3-D4CD2EBE3BB4}" type="pres">
      <dgm:prSet presAssocID="{37C58777-4C2E-4840-82D6-113DFBE09C60}" presName="bgRect" presStyleLbl="bgShp" presStyleIdx="2" presStyleCnt="3"/>
      <dgm:spPr/>
    </dgm:pt>
    <dgm:pt modelId="{52405640-597F-4E49-8846-5F35251BA568}" type="pres">
      <dgm:prSet presAssocID="{37C58777-4C2E-4840-82D6-113DFBE09C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7D31D9C0-55B2-4AEF-974E-6DB3BE9D1125}" type="pres">
      <dgm:prSet presAssocID="{37C58777-4C2E-4840-82D6-113DFBE09C60}" presName="spaceRect" presStyleCnt="0"/>
      <dgm:spPr/>
    </dgm:pt>
    <dgm:pt modelId="{C0A0A442-E8FF-4D79-95BC-7EA857467458}" type="pres">
      <dgm:prSet presAssocID="{37C58777-4C2E-4840-82D6-113DFBE09C6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96BEB07-AB68-48FC-9BEF-779C5345164C}" srcId="{C02CF5C2-875A-498C-B3A4-FA9DA39FE778}" destId="{58429CA5-E465-407D-A852-B5C856EB5962}" srcOrd="0" destOrd="0" parTransId="{45709675-9471-4A3E-8990-EA489F3465B1}" sibTransId="{DC501463-0463-443D-8EAE-AFDD61F5FAC1}"/>
    <dgm:cxn modelId="{2D55684C-CC62-46B1-BD6A-4F4D72184307}" type="presOf" srcId="{C02CF5C2-875A-498C-B3A4-FA9DA39FE778}" destId="{8CB75493-43B5-436D-8735-2D2B74DD3E3F}" srcOrd="0" destOrd="0" presId="urn:microsoft.com/office/officeart/2018/2/layout/IconVerticalSolidList"/>
    <dgm:cxn modelId="{3479A080-A79F-4B57-BDF6-3E9DC1AA37F1}" srcId="{9CA55B92-5D79-4071-80E8-0A5F883074B9}" destId="{37C58777-4C2E-4840-82D6-113DFBE09C60}" srcOrd="2" destOrd="0" parTransId="{1ED05FD8-8DA1-4F92-8A5B-8F26B87325A5}" sibTransId="{8C7244CD-7511-4902-89F7-8419DEFDC9E2}"/>
    <dgm:cxn modelId="{2AA877D8-1228-48B4-8F9B-5F6A6EE2A14C}" type="presOf" srcId="{9CA55B92-5D79-4071-80E8-0A5F883074B9}" destId="{AF7E4729-9A3E-4F8A-A45D-49D69B20AC99}" srcOrd="0" destOrd="0" presId="urn:microsoft.com/office/officeart/2018/2/layout/IconVerticalSolidList"/>
    <dgm:cxn modelId="{838FB6D8-8BAC-4348-ADDC-0467653286A3}" type="presOf" srcId="{7BC85730-5E08-49F2-AC99-5FD464A66FDE}" destId="{3E48257C-27A7-442A-B97D-88BAD79E76BB}" srcOrd="0" destOrd="0" presId="urn:microsoft.com/office/officeart/2018/2/layout/IconVerticalSolidList"/>
    <dgm:cxn modelId="{D112A4DE-0777-4612-9931-83CB92AC7D4F}" type="presOf" srcId="{58429CA5-E465-407D-A852-B5C856EB5962}" destId="{5B0AAF38-A387-4017-8161-53C3A8F61B73}" srcOrd="0" destOrd="0" presId="urn:microsoft.com/office/officeart/2018/2/layout/IconVerticalSolidList"/>
    <dgm:cxn modelId="{DA587EE6-6628-4C28-8841-19551D527F94}" type="presOf" srcId="{37C58777-4C2E-4840-82D6-113DFBE09C60}" destId="{C0A0A442-E8FF-4D79-95BC-7EA857467458}" srcOrd="0" destOrd="0" presId="urn:microsoft.com/office/officeart/2018/2/layout/IconVerticalSolidList"/>
    <dgm:cxn modelId="{28A71DF1-824F-4B30-B86F-9FF0ED80F254}" srcId="{9CA55B92-5D79-4071-80E8-0A5F883074B9}" destId="{C02CF5C2-875A-498C-B3A4-FA9DA39FE778}" srcOrd="0" destOrd="0" parTransId="{2652FF6D-A536-4B87-8ACA-DF3DDA0DEDE1}" sibTransId="{8D41440E-5A86-4333-BF95-6ED3C55CE7CC}"/>
    <dgm:cxn modelId="{FFF904FB-349A-4986-BD6C-894CF94D2BAD}" srcId="{9CA55B92-5D79-4071-80E8-0A5F883074B9}" destId="{7BC85730-5E08-49F2-AC99-5FD464A66FDE}" srcOrd="1" destOrd="0" parTransId="{55280DA3-79DB-403E-A0CD-2C7EF4DB54DF}" sibTransId="{798AF89C-74AA-4D15-8E8E-DB35F1524117}"/>
    <dgm:cxn modelId="{4C378580-1041-4E84-86D5-9CD787E7B8B5}" type="presParOf" srcId="{AF7E4729-9A3E-4F8A-A45D-49D69B20AC99}" destId="{BD9731E0-CB85-4D67-B87A-E50952E37DFD}" srcOrd="0" destOrd="0" presId="urn:microsoft.com/office/officeart/2018/2/layout/IconVerticalSolidList"/>
    <dgm:cxn modelId="{725EEF81-6137-4313-8BB6-204D9C5FBD8B}" type="presParOf" srcId="{BD9731E0-CB85-4D67-B87A-E50952E37DFD}" destId="{B2F71E22-19AB-4EEF-9212-3F83D2E19767}" srcOrd="0" destOrd="0" presId="urn:microsoft.com/office/officeart/2018/2/layout/IconVerticalSolidList"/>
    <dgm:cxn modelId="{7A2384A9-846F-4068-B66E-B434D1AF8469}" type="presParOf" srcId="{BD9731E0-CB85-4D67-B87A-E50952E37DFD}" destId="{DD4FBE2D-8E46-42AA-83CF-BF59E247B95C}" srcOrd="1" destOrd="0" presId="urn:microsoft.com/office/officeart/2018/2/layout/IconVerticalSolidList"/>
    <dgm:cxn modelId="{89D9AB83-9386-49E2-9710-B067F51F524F}" type="presParOf" srcId="{BD9731E0-CB85-4D67-B87A-E50952E37DFD}" destId="{DD615F11-D45F-4917-BCD8-397C25686C00}" srcOrd="2" destOrd="0" presId="urn:microsoft.com/office/officeart/2018/2/layout/IconVerticalSolidList"/>
    <dgm:cxn modelId="{89173F67-E43C-4B6B-85E6-676C66EF663A}" type="presParOf" srcId="{BD9731E0-CB85-4D67-B87A-E50952E37DFD}" destId="{8CB75493-43B5-436D-8735-2D2B74DD3E3F}" srcOrd="3" destOrd="0" presId="urn:microsoft.com/office/officeart/2018/2/layout/IconVerticalSolidList"/>
    <dgm:cxn modelId="{3A240050-B020-4397-9E2C-87A3C4576EDB}" type="presParOf" srcId="{BD9731E0-CB85-4D67-B87A-E50952E37DFD}" destId="{5B0AAF38-A387-4017-8161-53C3A8F61B73}" srcOrd="4" destOrd="0" presId="urn:microsoft.com/office/officeart/2018/2/layout/IconVerticalSolidList"/>
    <dgm:cxn modelId="{8E73E071-FA0E-4C43-B0E8-304FA488280F}" type="presParOf" srcId="{AF7E4729-9A3E-4F8A-A45D-49D69B20AC99}" destId="{869EF26A-F879-4819-9A62-E646D66BAFBC}" srcOrd="1" destOrd="0" presId="urn:microsoft.com/office/officeart/2018/2/layout/IconVerticalSolidList"/>
    <dgm:cxn modelId="{09D809EA-08B8-4736-85D3-BDFD5B1A69CA}" type="presParOf" srcId="{AF7E4729-9A3E-4F8A-A45D-49D69B20AC99}" destId="{B98024C2-A9B0-45F5-8C5F-67FD49137B73}" srcOrd="2" destOrd="0" presId="urn:microsoft.com/office/officeart/2018/2/layout/IconVerticalSolidList"/>
    <dgm:cxn modelId="{C153D577-6C2F-49CE-8187-D11FEC3AB22B}" type="presParOf" srcId="{B98024C2-A9B0-45F5-8C5F-67FD49137B73}" destId="{A2E176B7-6184-485B-9A2A-984C5830EE19}" srcOrd="0" destOrd="0" presId="urn:microsoft.com/office/officeart/2018/2/layout/IconVerticalSolidList"/>
    <dgm:cxn modelId="{1051D022-4C47-4911-B28E-73AF3B53AF57}" type="presParOf" srcId="{B98024C2-A9B0-45F5-8C5F-67FD49137B73}" destId="{9EB89692-A35E-413D-B043-E4B4EBB5F5EB}" srcOrd="1" destOrd="0" presId="urn:microsoft.com/office/officeart/2018/2/layout/IconVerticalSolidList"/>
    <dgm:cxn modelId="{51AF5A9C-AFFE-4A18-A3E5-C5FA397D1CDB}" type="presParOf" srcId="{B98024C2-A9B0-45F5-8C5F-67FD49137B73}" destId="{2F8AF1A1-8F39-4F18-AE39-476223BE43A4}" srcOrd="2" destOrd="0" presId="urn:microsoft.com/office/officeart/2018/2/layout/IconVerticalSolidList"/>
    <dgm:cxn modelId="{DFD96872-D835-48CE-A74A-9AFCBDC52CC5}" type="presParOf" srcId="{B98024C2-A9B0-45F5-8C5F-67FD49137B73}" destId="{3E48257C-27A7-442A-B97D-88BAD79E76BB}" srcOrd="3" destOrd="0" presId="urn:microsoft.com/office/officeart/2018/2/layout/IconVerticalSolidList"/>
    <dgm:cxn modelId="{B3EF5E21-A0DA-49EB-A6E0-11C36AA701D0}" type="presParOf" srcId="{AF7E4729-9A3E-4F8A-A45D-49D69B20AC99}" destId="{4682DFC7-768E-4F45-9793-AF00FA864C3A}" srcOrd="3" destOrd="0" presId="urn:microsoft.com/office/officeart/2018/2/layout/IconVerticalSolidList"/>
    <dgm:cxn modelId="{1A93D4E5-63D2-4533-AF36-46BA6C789F48}" type="presParOf" srcId="{AF7E4729-9A3E-4F8A-A45D-49D69B20AC99}" destId="{6BE582AA-1C83-4599-83D3-4635F4AEF96F}" srcOrd="4" destOrd="0" presId="urn:microsoft.com/office/officeart/2018/2/layout/IconVerticalSolidList"/>
    <dgm:cxn modelId="{0FDE7188-E405-4A83-ADFC-EF12FEA3AE2F}" type="presParOf" srcId="{6BE582AA-1C83-4599-83D3-4635F4AEF96F}" destId="{146558FF-8E37-451F-9DC3-D4CD2EBE3BB4}" srcOrd="0" destOrd="0" presId="urn:microsoft.com/office/officeart/2018/2/layout/IconVerticalSolidList"/>
    <dgm:cxn modelId="{69608D6D-C83B-4E7D-B5CE-9E01B6D0F6DA}" type="presParOf" srcId="{6BE582AA-1C83-4599-83D3-4635F4AEF96F}" destId="{52405640-597F-4E49-8846-5F35251BA568}" srcOrd="1" destOrd="0" presId="urn:microsoft.com/office/officeart/2018/2/layout/IconVerticalSolidList"/>
    <dgm:cxn modelId="{36309BD8-D44D-4885-B405-531E602B9CB5}" type="presParOf" srcId="{6BE582AA-1C83-4599-83D3-4635F4AEF96F}" destId="{7D31D9C0-55B2-4AEF-974E-6DB3BE9D1125}" srcOrd="2" destOrd="0" presId="urn:microsoft.com/office/officeart/2018/2/layout/IconVerticalSolidList"/>
    <dgm:cxn modelId="{033E42AB-8C91-4A72-B306-426CA4AC81A9}" type="presParOf" srcId="{6BE582AA-1C83-4599-83D3-4635F4AEF96F}" destId="{C0A0A442-E8FF-4D79-95BC-7EA8574674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1E22-19AB-4EEF-9212-3F83D2E19767}">
      <dsp:nvSpPr>
        <dsp:cNvPr id="0" name=""/>
        <dsp:cNvSpPr/>
      </dsp:nvSpPr>
      <dsp:spPr>
        <a:xfrm>
          <a:off x="0" y="369"/>
          <a:ext cx="8640958" cy="863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FBE2D-8E46-42AA-83CF-BF59E247B95C}">
      <dsp:nvSpPr>
        <dsp:cNvPr id="0" name=""/>
        <dsp:cNvSpPr/>
      </dsp:nvSpPr>
      <dsp:spPr>
        <a:xfrm>
          <a:off x="261325" y="194743"/>
          <a:ext cx="475136" cy="475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75493-43B5-436D-8735-2D2B74DD3E3F}">
      <dsp:nvSpPr>
        <dsp:cNvPr id="0" name=""/>
        <dsp:cNvSpPr/>
      </dsp:nvSpPr>
      <dsp:spPr>
        <a:xfrm>
          <a:off x="997787" y="369"/>
          <a:ext cx="3888431" cy="86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8" tIns="91428" rIns="91428" bIns="914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science ready data products</a:t>
          </a:r>
        </a:p>
      </dsp:txBody>
      <dsp:txXfrm>
        <a:off x="997787" y="369"/>
        <a:ext cx="3888431" cy="863885"/>
      </dsp:txXfrm>
    </dsp:sp>
    <dsp:sp modelId="{5B0AAF38-A387-4017-8161-53C3A8F61B73}">
      <dsp:nvSpPr>
        <dsp:cNvPr id="0" name=""/>
        <dsp:cNvSpPr/>
      </dsp:nvSpPr>
      <dsp:spPr>
        <a:xfrm>
          <a:off x="4886218" y="369"/>
          <a:ext cx="3754739" cy="86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8" tIns="91428" rIns="91428" bIns="914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Images, catalogues, spectra etc.</a:t>
          </a:r>
        </a:p>
      </dsp:txBody>
      <dsp:txXfrm>
        <a:off x="4886218" y="369"/>
        <a:ext cx="3754739" cy="863885"/>
      </dsp:txXfrm>
    </dsp:sp>
    <dsp:sp modelId="{A2E176B7-6184-485B-9A2A-984C5830EE19}">
      <dsp:nvSpPr>
        <dsp:cNvPr id="0" name=""/>
        <dsp:cNvSpPr/>
      </dsp:nvSpPr>
      <dsp:spPr>
        <a:xfrm>
          <a:off x="0" y="1080225"/>
          <a:ext cx="8640958" cy="863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89692-A35E-413D-B043-E4B4EBB5F5EB}">
      <dsp:nvSpPr>
        <dsp:cNvPr id="0" name=""/>
        <dsp:cNvSpPr/>
      </dsp:nvSpPr>
      <dsp:spPr>
        <a:xfrm>
          <a:off x="261325" y="1274599"/>
          <a:ext cx="475136" cy="475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8257C-27A7-442A-B97D-88BAD79E76BB}">
      <dsp:nvSpPr>
        <dsp:cNvPr id="0" name=""/>
        <dsp:cNvSpPr/>
      </dsp:nvSpPr>
      <dsp:spPr>
        <a:xfrm>
          <a:off x="997787" y="1080225"/>
          <a:ext cx="7643170" cy="86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8" tIns="91428" rIns="91428" bIns="914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 API for system and astronomer use</a:t>
          </a:r>
        </a:p>
      </dsp:txBody>
      <dsp:txXfrm>
        <a:off x="997787" y="1080225"/>
        <a:ext cx="7643170" cy="863885"/>
      </dsp:txXfrm>
    </dsp:sp>
    <dsp:sp modelId="{146558FF-8E37-451F-9DC3-D4CD2EBE3BB4}">
      <dsp:nvSpPr>
        <dsp:cNvPr id="0" name=""/>
        <dsp:cNvSpPr/>
      </dsp:nvSpPr>
      <dsp:spPr>
        <a:xfrm>
          <a:off x="0" y="2160081"/>
          <a:ext cx="8640958" cy="863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05640-597F-4E49-8846-5F35251BA568}">
      <dsp:nvSpPr>
        <dsp:cNvPr id="0" name=""/>
        <dsp:cNvSpPr/>
      </dsp:nvSpPr>
      <dsp:spPr>
        <a:xfrm>
          <a:off x="261325" y="2354455"/>
          <a:ext cx="475136" cy="475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0A442-E8FF-4D79-95BC-7EA857467458}">
      <dsp:nvSpPr>
        <dsp:cNvPr id="0" name=""/>
        <dsp:cNvSpPr/>
      </dsp:nvSpPr>
      <dsp:spPr>
        <a:xfrm>
          <a:off x="997787" y="2160081"/>
          <a:ext cx="7643170" cy="86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8" tIns="91428" rIns="91428" bIns="914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Interoperability</a:t>
          </a:r>
        </a:p>
      </dsp:txBody>
      <dsp:txXfrm>
        <a:off x="997787" y="2160081"/>
        <a:ext cx="7643170" cy="86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2/07/2020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2/07/2020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nf.csiro.au/observers/data/casdaguide.html" TargetMode="External"/><Relationship Id="rId2" Type="http://schemas.openxmlformats.org/officeDocument/2006/relationships/hyperlink" Target="https://casda.csiro.a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troquery.readthedocs.io/en/latest/casda/casda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CASDA VO Use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IVOA Radio Interest Group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251521" y="4263938"/>
            <a:ext cx="36004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dirty="0">
                <a:latin typeface="Calibri" pitchFamily="34" charset="0"/>
              </a:rPr>
              <a:t>James Dempsey  |  2 July 2020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47148973-EE2E-4245-883F-AC1B7EF76C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5143500"/>
          </a:xfrm>
        </p:spPr>
      </p:pic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F088A7-06E9-4286-853D-202963D2C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CASDA VO Motivation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6324E2B-E795-4F81-A392-EBE0DD102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84976"/>
              </p:ext>
            </p:extLst>
          </p:nvPr>
        </p:nvGraphicFramePr>
        <p:xfrm>
          <a:off x="251522" y="1707654"/>
          <a:ext cx="864095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91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9474-0911-4AF5-94A0-DD596AF5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Introduction to CASDA</a:t>
            </a:r>
            <a:endParaRPr lang="en-US" dirty="0">
              <a:hlinkClick r:id="rId2"/>
            </a:endParaRPr>
          </a:p>
          <a:p>
            <a:pPr marL="216000" lvl="1" indent="0">
              <a:buNone/>
            </a:pPr>
            <a:r>
              <a:rPr lang="en-US" sz="2400" dirty="0">
                <a:hlinkClick r:id="rId2"/>
              </a:rPr>
              <a:t>https://casda.csiro.au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Usage Guide</a:t>
            </a:r>
          </a:p>
          <a:p>
            <a:pPr marL="216000" lvl="1" indent="0">
              <a:buNone/>
            </a:pPr>
            <a:r>
              <a:rPr lang="en-US" sz="2400" dirty="0">
                <a:hlinkClick r:id="rId3"/>
              </a:rPr>
              <a:t>https://www.atnf.csiro.au/observers/data/casdaguide.html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Astroquery</a:t>
            </a:r>
          </a:p>
          <a:p>
            <a:pPr marL="180000" lvl="1" indent="0">
              <a:buNone/>
            </a:pPr>
            <a:r>
              <a:rPr lang="en-US" sz="2400" dirty="0">
                <a:hlinkClick r:id="rId4"/>
              </a:rPr>
              <a:t>https://astroquery.readthedocs.io/en/latest/casda/casda.html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2973E-89A7-4453-91C4-45240619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CASDA Documentation</a:t>
            </a:r>
          </a:p>
        </p:txBody>
      </p:sp>
    </p:spTree>
    <p:extLst>
      <p:ext uri="{BB962C8B-B14F-4D97-AF65-F5344CB8AC3E}">
        <p14:creationId xmlns:p14="http://schemas.microsoft.com/office/powerpoint/2010/main" val="62329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11EB203-90CE-4CA9-ADEF-16474E4239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E5CA-75B7-4D1B-9276-5BAE0F1C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>
            <a:normAutofit/>
          </a:bodyPr>
          <a:lstStyle/>
          <a:p>
            <a:r>
              <a:rPr lang="en-AU" dirty="0"/>
              <a:t>Find and download catalogues using TAP </a:t>
            </a:r>
          </a:p>
          <a:p>
            <a:r>
              <a:rPr lang="en-US" dirty="0"/>
              <a:t>Cone search on a catalogue </a:t>
            </a:r>
          </a:p>
          <a:p>
            <a:r>
              <a:rPr lang="en-AU" dirty="0"/>
              <a:t>Programmatic search of source detection catalogues </a:t>
            </a:r>
          </a:p>
          <a:p>
            <a:r>
              <a:rPr lang="en-AU" dirty="0"/>
              <a:t>Catalogue cross-match - external catalogue with ASKAP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106F5-25F7-4130-B658-E004C793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 anchor="t">
            <a:normAutofit/>
          </a:bodyPr>
          <a:lstStyle/>
          <a:p>
            <a:r>
              <a:rPr lang="en-US" dirty="0"/>
              <a:t>Catalogue Use Cases</a:t>
            </a:r>
          </a:p>
        </p:txBody>
      </p:sp>
    </p:spTree>
    <p:extLst>
      <p:ext uri="{BB962C8B-B14F-4D97-AF65-F5344CB8AC3E}">
        <p14:creationId xmlns:p14="http://schemas.microsoft.com/office/powerpoint/2010/main" val="376359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11EB203-90CE-4CA9-ADEF-16474E4239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E5CA-75B7-4D1B-9276-5BAE0F1C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>
            <a:normAutofit/>
          </a:bodyPr>
          <a:lstStyle/>
          <a:p>
            <a:r>
              <a:rPr lang="en-US" sz="2200" dirty="0"/>
              <a:t>Simple queries</a:t>
            </a:r>
          </a:p>
          <a:p>
            <a:r>
              <a:rPr lang="en-US" sz="2200" dirty="0"/>
              <a:t>Plotting</a:t>
            </a:r>
          </a:p>
          <a:p>
            <a:r>
              <a:rPr lang="en-US" sz="2200" dirty="0"/>
              <a:t>SAMP to </a:t>
            </a:r>
            <a:r>
              <a:rPr lang="en-US" sz="2200" dirty="0" err="1"/>
              <a:t>Aladin</a:t>
            </a:r>
            <a:endParaRPr lang="en-US" sz="2200" dirty="0"/>
          </a:p>
          <a:p>
            <a:r>
              <a:rPr lang="en-US" sz="2200" dirty="0"/>
              <a:t>Cross-match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106F5-25F7-4130-B658-E004C793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 anchor="t">
            <a:normAutofit/>
          </a:bodyPr>
          <a:lstStyle/>
          <a:p>
            <a:r>
              <a:rPr lang="en-US" dirty="0"/>
              <a:t>TOPCAT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2231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4DE87C-5052-4F4A-ADB0-4FC52BA3B8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A5F0-8508-4284-937D-7B93B0B4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Find images and image cubes (SIA2)</a:t>
            </a:r>
          </a:p>
          <a:p>
            <a:r>
              <a:rPr lang="en-AU" dirty="0"/>
              <a:t>Programmatic access  to data products</a:t>
            </a:r>
          </a:p>
          <a:p>
            <a:pPr lvl="1"/>
            <a:r>
              <a:rPr lang="en-AU" dirty="0"/>
              <a:t>Recommend Astroquery now</a:t>
            </a:r>
          </a:p>
          <a:p>
            <a:r>
              <a:rPr lang="en-AU" dirty="0"/>
              <a:t>Generate cut-outs via script (SIA2 + SODA)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F5D572-AB09-4816-B04A-07A55693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and Cube Use Cases</a:t>
            </a:r>
          </a:p>
        </p:txBody>
      </p:sp>
    </p:spTree>
    <p:extLst>
      <p:ext uri="{BB962C8B-B14F-4D97-AF65-F5344CB8AC3E}">
        <p14:creationId xmlns:p14="http://schemas.microsoft.com/office/powerpoint/2010/main" val="319200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4DE87C-5052-4F4A-ADB0-4FC52BA3B8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A5F0-8508-4284-937D-7B93B0B4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 </a:t>
            </a:r>
            <a:r>
              <a:rPr lang="en-AU" dirty="0" err="1"/>
              <a:t>ObsCore</a:t>
            </a:r>
            <a:r>
              <a:rPr lang="en-AU" dirty="0"/>
              <a:t> to data products</a:t>
            </a:r>
          </a:p>
          <a:p>
            <a:r>
              <a:rPr lang="en-AU" dirty="0"/>
              <a:t>Can query with TAP </a:t>
            </a:r>
          </a:p>
          <a:p>
            <a:r>
              <a:rPr lang="en-AU" dirty="0"/>
              <a:t>Most data products have </a:t>
            </a:r>
            <a:r>
              <a:rPr lang="en-AU" dirty="0" err="1"/>
              <a:t>s_region</a:t>
            </a:r>
            <a:r>
              <a:rPr lang="en-AU" dirty="0"/>
              <a:t> and ra/</a:t>
            </a:r>
            <a:r>
              <a:rPr lang="en-AU" dirty="0" err="1"/>
              <a:t>dec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F5D572-AB09-4816-B04A-07A55693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Data Discovery Use Cases</a:t>
            </a:r>
          </a:p>
        </p:txBody>
      </p:sp>
    </p:spTree>
    <p:extLst>
      <p:ext uri="{BB962C8B-B14F-4D97-AF65-F5344CB8AC3E}">
        <p14:creationId xmlns:p14="http://schemas.microsoft.com/office/powerpoint/2010/main" val="166136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C5855E-714B-1E45-9C92-57DF3846D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>
              <a:spcAft>
                <a:spcPct val="0"/>
              </a:spcAft>
            </a:pPr>
            <a:r>
              <a:rPr lang="en-US" sz="1200" dirty="0"/>
              <a:t>CSIRO Information Management &amp; Technology</a:t>
            </a:r>
          </a:p>
          <a:p>
            <a:pPr lvl="1">
              <a:tabLst>
                <a:tab pos="355600" algn="l"/>
              </a:tabLst>
            </a:pPr>
            <a:r>
              <a:rPr lang="en-US" sz="1200" dirty="0"/>
              <a:t>James Dempsey</a:t>
            </a:r>
            <a:br>
              <a:rPr lang="en-US" sz="1200" dirty="0"/>
            </a:br>
            <a:r>
              <a:rPr lang="en-US" sz="1200" dirty="0"/>
              <a:t>Senior Developer, Information Services Applications</a:t>
            </a:r>
          </a:p>
          <a:p>
            <a:pPr lvl="2">
              <a:spcAft>
                <a:spcPct val="0"/>
              </a:spcAft>
            </a:pPr>
            <a:r>
              <a:rPr lang="en-US" sz="1200" dirty="0"/>
              <a:t>+61 2 6214 2912</a:t>
            </a:r>
          </a:p>
          <a:p>
            <a:pPr lvl="2">
              <a:spcAft>
                <a:spcPct val="0"/>
              </a:spcAft>
            </a:pPr>
            <a:r>
              <a:rPr lang="en-US" sz="1200" dirty="0"/>
              <a:t>James.Dempsey@csiro.au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C1302F-94E8-0E4D-9B08-2CB3F8FC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4758442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704426F2-67EB-4361-B01C-067C1CC34B68}" vid="{90BB5EAB-DEE9-4BD8-B639-F98BD742D6B2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704426F2-67EB-4361-B01C-067C1CC34B68}" vid="{9552AE38-56F0-4ED5-A71D-6132397E83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171</Words>
  <Application>Microsoft Office PowerPoint</Application>
  <PresentationFormat>On-screen Show (16:9)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CSIRO vertical</vt:lpstr>
      <vt:lpstr>CSIRO horizontal</vt:lpstr>
      <vt:lpstr>CASDA VO Use Cases</vt:lpstr>
      <vt:lpstr>PowerPoint Presentation</vt:lpstr>
      <vt:lpstr>CASDA Documentation</vt:lpstr>
      <vt:lpstr>Catalogue Use Cases</vt:lpstr>
      <vt:lpstr>TOPCAT Introduction</vt:lpstr>
      <vt:lpstr>Image and Cube Use Cases</vt:lpstr>
      <vt:lpstr>General Data Discovery Use Cases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CASDA VO Use Cases</dc:title>
  <dc:creator>Dempsey, James (IM&amp;T, Black Mountain)</dc:creator>
  <cp:lastModifiedBy>Dempsey, James (IM&amp;T, Black Mountain)</cp:lastModifiedBy>
  <cp:revision>7</cp:revision>
  <dcterms:created xsi:type="dcterms:W3CDTF">2020-07-02T08:25:14Z</dcterms:created>
  <dcterms:modified xsi:type="dcterms:W3CDTF">2020-07-02T10:21:37Z</dcterms:modified>
</cp:coreProperties>
</file>