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DF165-214D-4F5C-A27C-4E75C2998D3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79744-F66C-46FC-9773-7D4570873E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/>
          <a:lstStyle/>
          <a:p>
            <a:r>
              <a:rPr lang="en-US" dirty="0" smtClean="0"/>
              <a:t>Data Curation and Preservation</a:t>
            </a:r>
            <a:br>
              <a:rPr lang="en-US" dirty="0" smtClean="0"/>
            </a:br>
            <a:r>
              <a:rPr lang="en-US" sz="3200" dirty="0" smtClean="0"/>
              <a:t>Thursday 16:30-18:00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Arnold Rots</a:t>
            </a:r>
            <a:br>
              <a:rPr lang="en-US" dirty="0" smtClean="0"/>
            </a:br>
            <a:r>
              <a:rPr lang="en-US" dirty="0" smtClean="0"/>
              <a:t>for:</a:t>
            </a:r>
            <a:br>
              <a:rPr lang="en-US" dirty="0" smtClean="0"/>
            </a:br>
            <a:r>
              <a:rPr lang="en-US" dirty="0" smtClean="0"/>
              <a:t>Alberto </a:t>
            </a:r>
            <a:r>
              <a:rPr lang="en-US" dirty="0" err="1" smtClean="0"/>
              <a:t>Accomazzi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DCP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Pierre le </a:t>
            </a:r>
            <a:r>
              <a:rPr lang="en-US" dirty="0" err="1" smtClean="0"/>
              <a:t>Sidaner</a:t>
            </a:r>
            <a:endParaRPr lang="en-US" dirty="0" smtClean="0"/>
          </a:p>
          <a:p>
            <a:pPr lvl="1"/>
            <a:r>
              <a:rPr lang="en-US" dirty="0" smtClean="0"/>
              <a:t>Metadata Description for Preservation</a:t>
            </a:r>
          </a:p>
          <a:p>
            <a:r>
              <a:rPr lang="en-US" dirty="0" smtClean="0"/>
              <a:t>Arnold Rots</a:t>
            </a:r>
          </a:p>
          <a:p>
            <a:pPr lvl="1"/>
            <a:r>
              <a:rPr lang="en-US" dirty="0" smtClean="0"/>
              <a:t>Preservation and Provenance Metadata for Heterogeneous Repositories</a:t>
            </a:r>
          </a:p>
          <a:p>
            <a:r>
              <a:rPr lang="en-US" dirty="0" smtClean="0"/>
              <a:t>José Enrique Ruiz</a:t>
            </a:r>
          </a:p>
          <a:p>
            <a:pPr lvl="1"/>
            <a:r>
              <a:rPr lang="en-US" dirty="0" smtClean="0"/>
              <a:t>Research Objects in Wf4Ever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DCP Session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Bob </a:t>
            </a:r>
            <a:r>
              <a:rPr lang="en-US" dirty="0" err="1" smtClean="0"/>
              <a:t>Hanisch</a:t>
            </a:r>
            <a:endParaRPr lang="en-US" dirty="0" smtClean="0"/>
          </a:p>
          <a:p>
            <a:pPr lvl="1"/>
            <a:r>
              <a:rPr lang="en-US" dirty="0" smtClean="0"/>
              <a:t>Research Data Alliance: meeting summary</a:t>
            </a:r>
          </a:p>
          <a:p>
            <a:r>
              <a:rPr lang="en-US" dirty="0" smtClean="0"/>
              <a:t>Norman Gray or Alberto </a:t>
            </a:r>
            <a:r>
              <a:rPr lang="en-US" dirty="0" err="1" smtClean="0"/>
              <a:t>Accomazzi</a:t>
            </a:r>
            <a:r>
              <a:rPr lang="en-US" dirty="0" smtClean="0"/>
              <a:t> (remote)</a:t>
            </a:r>
          </a:p>
          <a:p>
            <a:pPr lvl="1"/>
            <a:r>
              <a:rPr lang="en-US" dirty="0" smtClean="0"/>
              <a:t>Revision of the Astronomical Thesaurus</a:t>
            </a:r>
          </a:p>
          <a:p>
            <a:r>
              <a:rPr lang="en-US" dirty="0" smtClean="0"/>
              <a:t>AOB </a:t>
            </a:r>
            <a:r>
              <a:rPr lang="en-US" smtClean="0"/>
              <a:t>&amp; Discussion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Data Curation and Preservation Thursday 16:30-18:00</vt:lpstr>
      <vt:lpstr>DCP Session</vt:lpstr>
      <vt:lpstr>DCP Session (cont’d)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Curation and Preservation Thursday 16:30-18:00</dc:title>
  <dc:creator>Arnold Rots</dc:creator>
  <cp:lastModifiedBy>Arnold Rots</cp:lastModifiedBy>
  <cp:revision>1</cp:revision>
  <dcterms:created xsi:type="dcterms:W3CDTF">2012-10-22T13:08:04Z</dcterms:created>
  <dcterms:modified xsi:type="dcterms:W3CDTF">2012-10-22T13:18:22Z</dcterms:modified>
</cp:coreProperties>
</file>