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256" r:id="rId2"/>
    <p:sldId id="259" r:id="rId3"/>
    <p:sldId id="257" r:id="rId4"/>
    <p:sldId id="260" r:id="rId5"/>
    <p:sldId id="258" r:id="rId6"/>
  </p:sldIdLst>
  <p:sldSz cx="10688638" cy="3786188"/>
  <p:notesSz cx="6858000" cy="9144000"/>
  <p:defaultTextStyle>
    <a:defPPr>
      <a:defRPr lang="en-US"/>
    </a:defPPr>
    <a:lvl1pPr marL="0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599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196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2795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394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7991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5590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3189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0787" algn="l" defTabSz="995196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3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>
        <p:scale>
          <a:sx n="188" d="100"/>
          <a:sy n="188" d="100"/>
        </p:scale>
        <p:origin x="144" y="672"/>
      </p:cViewPr>
      <p:guideLst>
        <p:guide orient="horz" pos="1193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E2F99-8B27-3C42-9D9C-A6BDCBB41A66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927100" y="1143000"/>
            <a:ext cx="871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34F6-FFB0-0445-A9AC-E32347DA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1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599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196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2795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0394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7991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5590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3189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0787" algn="l" defTabSz="995196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27100" y="1143000"/>
            <a:ext cx="8712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34F6-FFB0-0445-A9AC-E32347DAC9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080" y="619638"/>
            <a:ext cx="8016479" cy="1318154"/>
          </a:xfrm>
        </p:spPr>
        <p:txBody>
          <a:bodyPr anchor="b"/>
          <a:lstStyle>
            <a:lvl1pPr algn="ctr">
              <a:defRPr sz="33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1988625"/>
            <a:ext cx="8016479" cy="914119"/>
          </a:xfrm>
        </p:spPr>
        <p:txBody>
          <a:bodyPr/>
          <a:lstStyle>
            <a:lvl1pPr marL="0" indent="0" algn="ctr">
              <a:buNone/>
              <a:defRPr sz="1325"/>
            </a:lvl1pPr>
            <a:lvl2pPr marL="252420" indent="0" algn="ctr">
              <a:buNone/>
              <a:defRPr sz="1104"/>
            </a:lvl2pPr>
            <a:lvl3pPr marL="504840" indent="0" algn="ctr">
              <a:buNone/>
              <a:defRPr sz="994"/>
            </a:lvl3pPr>
            <a:lvl4pPr marL="757260" indent="0" algn="ctr">
              <a:buNone/>
              <a:defRPr sz="883"/>
            </a:lvl4pPr>
            <a:lvl5pPr marL="1009680" indent="0" algn="ctr">
              <a:buNone/>
              <a:defRPr sz="883"/>
            </a:lvl5pPr>
            <a:lvl6pPr marL="1262101" indent="0" algn="ctr">
              <a:buNone/>
              <a:defRPr sz="883"/>
            </a:lvl6pPr>
            <a:lvl7pPr marL="1514521" indent="0" algn="ctr">
              <a:buNone/>
              <a:defRPr sz="883"/>
            </a:lvl7pPr>
            <a:lvl8pPr marL="1766941" indent="0" algn="ctr">
              <a:buNone/>
              <a:defRPr sz="883"/>
            </a:lvl8pPr>
            <a:lvl9pPr marL="2019361" indent="0" algn="ctr">
              <a:buNone/>
              <a:defRPr sz="88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9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0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6" y="201580"/>
            <a:ext cx="2304738" cy="32086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201580"/>
            <a:ext cx="6780605" cy="320861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2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7" y="943918"/>
            <a:ext cx="9218950" cy="1574949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7" y="2533767"/>
            <a:ext cx="9218950" cy="828228"/>
          </a:xfrm>
        </p:spPr>
        <p:txBody>
          <a:bodyPr/>
          <a:lstStyle>
            <a:lvl1pPr marL="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1pPr>
            <a:lvl2pPr marL="252420" indent="0">
              <a:buNone/>
              <a:defRPr sz="1104">
                <a:solidFill>
                  <a:schemeClr val="tx1">
                    <a:tint val="75000"/>
                  </a:schemeClr>
                </a:solidFill>
              </a:defRPr>
            </a:lvl2pPr>
            <a:lvl3pPr marL="504840" indent="0">
              <a:buNone/>
              <a:defRPr sz="994">
                <a:solidFill>
                  <a:schemeClr val="tx1">
                    <a:tint val="75000"/>
                  </a:schemeClr>
                </a:solidFill>
              </a:defRPr>
            </a:lvl3pPr>
            <a:lvl4pPr marL="757260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009680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26210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51452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17669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01936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4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1007897"/>
            <a:ext cx="4542671" cy="24023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1007897"/>
            <a:ext cx="4542671" cy="24023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201580"/>
            <a:ext cx="9218950" cy="731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928142"/>
            <a:ext cx="4521794" cy="454868"/>
          </a:xfrm>
        </p:spPr>
        <p:txBody>
          <a:bodyPr anchor="b"/>
          <a:lstStyle>
            <a:lvl1pPr marL="0" indent="0">
              <a:buNone/>
              <a:defRPr sz="1325" b="1"/>
            </a:lvl1pPr>
            <a:lvl2pPr marL="252420" indent="0">
              <a:buNone/>
              <a:defRPr sz="1104" b="1"/>
            </a:lvl2pPr>
            <a:lvl3pPr marL="504840" indent="0">
              <a:buNone/>
              <a:defRPr sz="994" b="1"/>
            </a:lvl3pPr>
            <a:lvl4pPr marL="757260" indent="0">
              <a:buNone/>
              <a:defRPr sz="883" b="1"/>
            </a:lvl4pPr>
            <a:lvl5pPr marL="1009680" indent="0">
              <a:buNone/>
              <a:defRPr sz="883" b="1"/>
            </a:lvl5pPr>
            <a:lvl6pPr marL="1262101" indent="0">
              <a:buNone/>
              <a:defRPr sz="883" b="1"/>
            </a:lvl6pPr>
            <a:lvl7pPr marL="1514521" indent="0">
              <a:buNone/>
              <a:defRPr sz="883" b="1"/>
            </a:lvl7pPr>
            <a:lvl8pPr marL="1766941" indent="0">
              <a:buNone/>
              <a:defRPr sz="883" b="1"/>
            </a:lvl8pPr>
            <a:lvl9pPr marL="2019361" indent="0">
              <a:buNone/>
              <a:defRPr sz="8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1383010"/>
            <a:ext cx="4521794" cy="2034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3" y="928142"/>
            <a:ext cx="4544063" cy="454868"/>
          </a:xfrm>
        </p:spPr>
        <p:txBody>
          <a:bodyPr anchor="b"/>
          <a:lstStyle>
            <a:lvl1pPr marL="0" indent="0">
              <a:buNone/>
              <a:defRPr sz="1325" b="1"/>
            </a:lvl1pPr>
            <a:lvl2pPr marL="252420" indent="0">
              <a:buNone/>
              <a:defRPr sz="1104" b="1"/>
            </a:lvl2pPr>
            <a:lvl3pPr marL="504840" indent="0">
              <a:buNone/>
              <a:defRPr sz="994" b="1"/>
            </a:lvl3pPr>
            <a:lvl4pPr marL="757260" indent="0">
              <a:buNone/>
              <a:defRPr sz="883" b="1"/>
            </a:lvl4pPr>
            <a:lvl5pPr marL="1009680" indent="0">
              <a:buNone/>
              <a:defRPr sz="883" b="1"/>
            </a:lvl5pPr>
            <a:lvl6pPr marL="1262101" indent="0">
              <a:buNone/>
              <a:defRPr sz="883" b="1"/>
            </a:lvl6pPr>
            <a:lvl7pPr marL="1514521" indent="0">
              <a:buNone/>
              <a:defRPr sz="883" b="1"/>
            </a:lvl7pPr>
            <a:lvl8pPr marL="1766941" indent="0">
              <a:buNone/>
              <a:defRPr sz="883" b="1"/>
            </a:lvl8pPr>
            <a:lvl9pPr marL="2019361" indent="0">
              <a:buNone/>
              <a:defRPr sz="8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3" y="1383010"/>
            <a:ext cx="4544063" cy="2034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2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252412"/>
            <a:ext cx="3447364" cy="883444"/>
          </a:xfrm>
        </p:spPr>
        <p:txBody>
          <a:bodyPr anchor="b"/>
          <a:lstStyle>
            <a:lvl1pPr>
              <a:defRPr sz="17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545141"/>
            <a:ext cx="5411123" cy="2690647"/>
          </a:xfrm>
        </p:spPr>
        <p:txBody>
          <a:bodyPr/>
          <a:lstStyle>
            <a:lvl1pPr>
              <a:defRPr sz="1767"/>
            </a:lvl1pPr>
            <a:lvl2pPr>
              <a:defRPr sz="1546"/>
            </a:lvl2pPr>
            <a:lvl3pPr>
              <a:defRPr sz="1325"/>
            </a:lvl3pPr>
            <a:lvl4pPr>
              <a:defRPr sz="1104"/>
            </a:lvl4pPr>
            <a:lvl5pPr>
              <a:defRPr sz="1104"/>
            </a:lvl5pPr>
            <a:lvl6pPr>
              <a:defRPr sz="1104"/>
            </a:lvl6pPr>
            <a:lvl7pPr>
              <a:defRPr sz="1104"/>
            </a:lvl7pPr>
            <a:lvl8pPr>
              <a:defRPr sz="1104"/>
            </a:lvl8pPr>
            <a:lvl9pPr>
              <a:defRPr sz="110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1135857"/>
            <a:ext cx="3447364" cy="2104314"/>
          </a:xfrm>
        </p:spPr>
        <p:txBody>
          <a:bodyPr/>
          <a:lstStyle>
            <a:lvl1pPr marL="0" indent="0">
              <a:buNone/>
              <a:defRPr sz="883"/>
            </a:lvl1pPr>
            <a:lvl2pPr marL="252420" indent="0">
              <a:buNone/>
              <a:defRPr sz="773"/>
            </a:lvl2pPr>
            <a:lvl3pPr marL="504840" indent="0">
              <a:buNone/>
              <a:defRPr sz="663"/>
            </a:lvl3pPr>
            <a:lvl4pPr marL="757260" indent="0">
              <a:buNone/>
              <a:defRPr sz="552"/>
            </a:lvl4pPr>
            <a:lvl5pPr marL="1009680" indent="0">
              <a:buNone/>
              <a:defRPr sz="552"/>
            </a:lvl5pPr>
            <a:lvl6pPr marL="1262101" indent="0">
              <a:buNone/>
              <a:defRPr sz="552"/>
            </a:lvl6pPr>
            <a:lvl7pPr marL="1514521" indent="0">
              <a:buNone/>
              <a:defRPr sz="552"/>
            </a:lvl7pPr>
            <a:lvl8pPr marL="1766941" indent="0">
              <a:buNone/>
              <a:defRPr sz="552"/>
            </a:lvl8pPr>
            <a:lvl9pPr marL="2019361" indent="0">
              <a:buNone/>
              <a:defRPr sz="5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252412"/>
            <a:ext cx="3447364" cy="883444"/>
          </a:xfrm>
        </p:spPr>
        <p:txBody>
          <a:bodyPr anchor="b"/>
          <a:lstStyle>
            <a:lvl1pPr>
              <a:defRPr sz="17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545141"/>
            <a:ext cx="5411123" cy="2690647"/>
          </a:xfrm>
        </p:spPr>
        <p:txBody>
          <a:bodyPr anchor="t"/>
          <a:lstStyle>
            <a:lvl1pPr marL="0" indent="0">
              <a:buNone/>
              <a:defRPr sz="1767"/>
            </a:lvl1pPr>
            <a:lvl2pPr marL="252420" indent="0">
              <a:buNone/>
              <a:defRPr sz="1546"/>
            </a:lvl2pPr>
            <a:lvl3pPr marL="504840" indent="0">
              <a:buNone/>
              <a:defRPr sz="1325"/>
            </a:lvl3pPr>
            <a:lvl4pPr marL="757260" indent="0">
              <a:buNone/>
              <a:defRPr sz="1104"/>
            </a:lvl4pPr>
            <a:lvl5pPr marL="1009680" indent="0">
              <a:buNone/>
              <a:defRPr sz="1104"/>
            </a:lvl5pPr>
            <a:lvl6pPr marL="1262101" indent="0">
              <a:buNone/>
              <a:defRPr sz="1104"/>
            </a:lvl6pPr>
            <a:lvl7pPr marL="1514521" indent="0">
              <a:buNone/>
              <a:defRPr sz="1104"/>
            </a:lvl7pPr>
            <a:lvl8pPr marL="1766941" indent="0">
              <a:buNone/>
              <a:defRPr sz="1104"/>
            </a:lvl8pPr>
            <a:lvl9pPr marL="2019361" indent="0">
              <a:buNone/>
              <a:defRPr sz="11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1135857"/>
            <a:ext cx="3447364" cy="2104314"/>
          </a:xfrm>
        </p:spPr>
        <p:txBody>
          <a:bodyPr/>
          <a:lstStyle>
            <a:lvl1pPr marL="0" indent="0">
              <a:buNone/>
              <a:defRPr sz="883"/>
            </a:lvl1pPr>
            <a:lvl2pPr marL="252420" indent="0">
              <a:buNone/>
              <a:defRPr sz="773"/>
            </a:lvl2pPr>
            <a:lvl3pPr marL="504840" indent="0">
              <a:buNone/>
              <a:defRPr sz="663"/>
            </a:lvl3pPr>
            <a:lvl4pPr marL="757260" indent="0">
              <a:buNone/>
              <a:defRPr sz="552"/>
            </a:lvl4pPr>
            <a:lvl5pPr marL="1009680" indent="0">
              <a:buNone/>
              <a:defRPr sz="552"/>
            </a:lvl5pPr>
            <a:lvl6pPr marL="1262101" indent="0">
              <a:buNone/>
              <a:defRPr sz="552"/>
            </a:lvl6pPr>
            <a:lvl7pPr marL="1514521" indent="0">
              <a:buNone/>
              <a:defRPr sz="552"/>
            </a:lvl7pPr>
            <a:lvl8pPr marL="1766941" indent="0">
              <a:buNone/>
              <a:defRPr sz="552"/>
            </a:lvl8pPr>
            <a:lvl9pPr marL="2019361" indent="0">
              <a:buNone/>
              <a:defRPr sz="55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201580"/>
            <a:ext cx="9218950" cy="73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1007897"/>
            <a:ext cx="9218950" cy="240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3509236"/>
            <a:ext cx="2404944" cy="20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3509236"/>
            <a:ext cx="3607415" cy="20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3509236"/>
            <a:ext cx="2404944" cy="20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04840" rtl="0" eaLnBrk="1" latinLnBrk="0" hangingPunct="1">
        <a:lnSpc>
          <a:spcPct val="90000"/>
        </a:lnSpc>
        <a:spcBef>
          <a:spcPct val="0"/>
        </a:spcBef>
        <a:buNone/>
        <a:defRPr sz="2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210" indent="-126210" algn="l" defTabSz="504840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sz="1546" kern="1200">
          <a:solidFill>
            <a:schemeClr val="tx1"/>
          </a:solidFill>
          <a:latin typeface="+mn-lt"/>
          <a:ea typeface="+mn-ea"/>
          <a:cs typeface="+mn-cs"/>
        </a:defRPr>
      </a:lvl1pPr>
      <a:lvl2pPr marL="378630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2pPr>
      <a:lvl3pPr marL="631050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4" kern="1200">
          <a:solidFill>
            <a:schemeClr val="tx1"/>
          </a:solidFill>
          <a:latin typeface="+mn-lt"/>
          <a:ea typeface="+mn-ea"/>
          <a:cs typeface="+mn-cs"/>
        </a:defRPr>
      </a:lvl3pPr>
      <a:lvl4pPr marL="883470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4pPr>
      <a:lvl5pPr marL="1135891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5pPr>
      <a:lvl6pPr marL="1388311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6pPr>
      <a:lvl7pPr marL="1640731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7pPr>
      <a:lvl8pPr marL="1893151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8pPr>
      <a:lvl9pPr marL="2145571" indent="-126210" algn="l" defTabSz="504840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1pPr>
      <a:lvl2pPr marL="252420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2pPr>
      <a:lvl3pPr marL="504840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3pPr>
      <a:lvl4pPr marL="757260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4pPr>
      <a:lvl5pPr marL="1009680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5pPr>
      <a:lvl6pPr marL="1262101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6pPr>
      <a:lvl7pPr marL="1514521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7pPr>
      <a:lvl8pPr marL="1766941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8pPr>
      <a:lvl9pPr marL="2019361" algn="l" defTabSz="504840" rtl="0" eaLnBrk="1" latinLnBrk="0" hangingPunct="1">
        <a:defRPr sz="9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7C52D8E-2C7F-AB4B-AD64-EF4722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0688638" cy="37935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35638" y="0"/>
            <a:ext cx="4953000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improving data interoperability since 2002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88C565-6404-8248-8F26-880FD46441EE}"/>
              </a:ext>
            </a:extLst>
          </p:cNvPr>
          <p:cNvSpPr/>
          <p:nvPr/>
        </p:nvSpPr>
        <p:spPr>
          <a:xfrm>
            <a:off x="9947928" y="3072978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13B3BD-2647-8045-90DA-7C724DE53208}"/>
              </a:ext>
            </a:extLst>
          </p:cNvPr>
          <p:cNvSpPr/>
          <p:nvPr/>
        </p:nvSpPr>
        <p:spPr>
          <a:xfrm>
            <a:off x="-2" y="3075621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1B681-E0C7-A646-A7FF-F3C9701E3D0A}"/>
              </a:ext>
            </a:extLst>
          </p:cNvPr>
          <p:cNvSpPr txBox="1"/>
          <p:nvPr/>
        </p:nvSpPr>
        <p:spPr>
          <a:xfrm>
            <a:off x="1520306" y="313261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1AFF6A-65AC-AD48-932F-1BA586807D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3" y="3103017"/>
            <a:ext cx="1188819" cy="6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4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" y="0"/>
            <a:ext cx="10688638" cy="36962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858EB6-3527-974D-94EB-9F25E97C2425}"/>
              </a:ext>
            </a:extLst>
          </p:cNvPr>
          <p:cNvSpPr/>
          <p:nvPr/>
        </p:nvSpPr>
        <p:spPr>
          <a:xfrm>
            <a:off x="-2" y="3075621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10771" y="1540"/>
            <a:ext cx="4953000" cy="138499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the IVOA is like nitrogen: you are exposed to it every day without noticing it!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27F00C-28D7-5F4F-B7D0-C186CD56EBB1}"/>
              </a:ext>
            </a:extLst>
          </p:cNvPr>
          <p:cNvSpPr txBox="1"/>
          <p:nvPr/>
        </p:nvSpPr>
        <p:spPr>
          <a:xfrm>
            <a:off x="1520306" y="313261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2FF3D8-4989-1E43-8ED4-123CB68AB7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3" y="3103017"/>
            <a:ext cx="1188819" cy="6657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D1F039-BF96-4943-84E4-F114C753D80A}"/>
              </a:ext>
            </a:extLst>
          </p:cNvPr>
          <p:cNvSpPr/>
          <p:nvPr/>
        </p:nvSpPr>
        <p:spPr>
          <a:xfrm>
            <a:off x="9946338" y="3053170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</p:spTree>
    <p:extLst>
      <p:ext uri="{BB962C8B-B14F-4D97-AF65-F5344CB8AC3E}">
        <p14:creationId xmlns:p14="http://schemas.microsoft.com/office/powerpoint/2010/main" val="307264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" y="0"/>
            <a:ext cx="10688638" cy="32369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A08BE7-0506-2342-9CAE-0F359B89D2B5}"/>
              </a:ext>
            </a:extLst>
          </p:cNvPr>
          <p:cNvSpPr txBox="1"/>
          <p:nvPr/>
        </p:nvSpPr>
        <p:spPr>
          <a:xfrm>
            <a:off x="5613468" y="1"/>
            <a:ext cx="5068956" cy="52322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than a simple application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9D11D5-1398-3441-927A-E4215B0E544B}"/>
              </a:ext>
            </a:extLst>
          </p:cNvPr>
          <p:cNvSpPr/>
          <p:nvPr/>
        </p:nvSpPr>
        <p:spPr>
          <a:xfrm>
            <a:off x="9950325" y="3059526"/>
            <a:ext cx="7328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CDS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5C236D-F445-624D-A571-17CDF2C78BA3}"/>
              </a:ext>
            </a:extLst>
          </p:cNvPr>
          <p:cNvSpPr/>
          <p:nvPr/>
        </p:nvSpPr>
        <p:spPr>
          <a:xfrm>
            <a:off x="-2" y="3075621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03810-6D9F-9646-AA0B-9EA92BBD911A}"/>
              </a:ext>
            </a:extLst>
          </p:cNvPr>
          <p:cNvSpPr txBox="1"/>
          <p:nvPr/>
        </p:nvSpPr>
        <p:spPr>
          <a:xfrm>
            <a:off x="1520306" y="313261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3B8F0-63F9-EF4A-AE94-3C8967D215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3" y="3103017"/>
            <a:ext cx="1188819" cy="6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2CFD23B-20F2-4F40-8A74-DF0643BE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688638" cy="3198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34721F-C3B1-A144-B1A8-21AB2AF59746}"/>
              </a:ext>
            </a:extLst>
          </p:cNvPr>
          <p:cNvSpPr/>
          <p:nvPr/>
        </p:nvSpPr>
        <p:spPr>
          <a:xfrm>
            <a:off x="9946338" y="3056542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D3D9C-A6E8-A245-9B5A-E546A3A5FD26}"/>
              </a:ext>
            </a:extLst>
          </p:cNvPr>
          <p:cNvSpPr txBox="1"/>
          <p:nvPr/>
        </p:nvSpPr>
        <p:spPr>
          <a:xfrm>
            <a:off x="5611878" y="8825"/>
            <a:ext cx="5075964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services than stars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you could spot with your eyes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9E4C02-116D-354E-AFE0-A7A53F034FE6}"/>
              </a:ext>
            </a:extLst>
          </p:cNvPr>
          <p:cNvSpPr/>
          <p:nvPr/>
        </p:nvSpPr>
        <p:spPr>
          <a:xfrm>
            <a:off x="-2" y="3075621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946D0-FF59-7B4D-BFCB-198AF1AC2F4C}"/>
              </a:ext>
            </a:extLst>
          </p:cNvPr>
          <p:cNvSpPr txBox="1"/>
          <p:nvPr/>
        </p:nvSpPr>
        <p:spPr>
          <a:xfrm>
            <a:off x="1520306" y="313261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228DD0-DA95-B148-8AB5-CD9D4ABEFA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3" y="3103017"/>
            <a:ext cx="1188819" cy="6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245597" y="494593"/>
            <a:ext cx="2242318" cy="2798589"/>
            <a:chOff x="7375141" y="363709"/>
            <a:chExt cx="2242318" cy="30395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141" y="733041"/>
              <a:ext cx="2242318" cy="22423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57860" y="363709"/>
              <a:ext cx="1653017" cy="427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eXGyreHeros" charset="0"/>
                  <a:ea typeface="TeXGyreHeros" charset="0"/>
                  <a:cs typeface="TeXGyreHeros" charset="0"/>
                </a:rPr>
                <a:t>find out more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0010" y="2975359"/>
              <a:ext cx="1064715" cy="427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eXGyreHeros" charset="0"/>
                  <a:ea typeface="TeXGyreHeros" charset="0"/>
                  <a:cs typeface="TeXGyreHeros" charset="0"/>
                </a:rPr>
                <a:t>ivoa.net</a:t>
              </a:r>
              <a:endParaRPr lang="en-US" dirty="0">
                <a:latin typeface="TeXGyreHeros" charset="0"/>
                <a:ea typeface="TeXGyreHeros" charset="0"/>
                <a:cs typeface="TeXGyreHero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009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</TotalTime>
  <Words>72</Words>
  <Application>Microsoft Macintosh PowerPoint</Application>
  <PresentationFormat>Custom</PresentationFormat>
  <Paragraphs>16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TeX Gyre Heros</vt:lpstr>
      <vt:lpstr>TeXGyreHeros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</cp:revision>
  <cp:lastPrinted>2018-07-02T19:55:14Z</cp:lastPrinted>
  <dcterms:created xsi:type="dcterms:W3CDTF">2018-06-25T21:12:56Z</dcterms:created>
  <dcterms:modified xsi:type="dcterms:W3CDTF">2018-07-02T22:14:44Z</dcterms:modified>
</cp:coreProperties>
</file>