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89"/>
  </p:normalViewPr>
  <p:slideViewPr>
    <p:cSldViewPr>
      <p:cViewPr varScale="1">
        <p:scale>
          <a:sx n="88" d="100"/>
          <a:sy n="88" d="100"/>
        </p:scale>
        <p:origin x="9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pPr/>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pPr/>
              <a:t>8/13/18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pPr/>
              <a:t>8/13/18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C:\Users\user\Desktop\VO-India\ivoa_logoc2.jpg"/>
          <p:cNvPicPr>
            <a:picLocks noChangeAspect="1" noChangeArrowheads="1"/>
          </p:cNvPicPr>
          <p:nvPr userDrawn="1"/>
        </p:nvPicPr>
        <p:blipFill>
          <a:blip r:embed="rId13"/>
          <a:srcRect/>
          <a:stretch>
            <a:fillRect/>
          </a:stretch>
        </p:blipFill>
        <p:spPr bwMode="auto">
          <a:xfrm>
            <a:off x="838200" y="5784157"/>
            <a:ext cx="1981200" cy="1073843"/>
          </a:xfrm>
          <a:prstGeom prst="rect">
            <a:avLst/>
          </a:prstGeom>
          <a:noFill/>
        </p:spPr>
      </p:pic>
      <p:sp>
        <p:nvSpPr>
          <p:cNvPr id="8" name="TextBox 7"/>
          <p:cNvSpPr txBox="1"/>
          <p:nvPr userDrawn="1"/>
        </p:nvSpPr>
        <p:spPr>
          <a:xfrm>
            <a:off x="3124200" y="6096000"/>
            <a:ext cx="4074000" cy="369332"/>
          </a:xfrm>
          <a:prstGeom prst="rect">
            <a:avLst/>
          </a:prstGeom>
          <a:noFill/>
        </p:spPr>
        <p:txBody>
          <a:bodyPr wrap="none" rtlCol="0">
            <a:spAutoFit/>
          </a:bodyPr>
          <a:lstStyle/>
          <a:p>
            <a:r>
              <a:rPr lang="en-IN" dirty="0"/>
              <a:t>International Virtual Observatory Alliance</a:t>
            </a:r>
          </a:p>
        </p:txBody>
      </p:sp>
      <p:sp>
        <p:nvSpPr>
          <p:cNvPr id="9" name="Title 3"/>
          <p:cNvSpPr txBox="1">
            <a:spLocks/>
          </p:cNvSpPr>
          <p:nvPr userDrawn="1"/>
        </p:nvSpPr>
        <p:spPr>
          <a:xfrm>
            <a:off x="1371600" y="152400"/>
            <a:ext cx="70104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IN" sz="3200" b="0" i="0" u="none" strike="noStrike" kern="1200" cap="none" spc="0" normalizeH="0" baseline="0" noProof="0">
                <a:ln>
                  <a:noFill/>
                </a:ln>
                <a:solidFill>
                  <a:schemeClr val="tx1"/>
                </a:solidFill>
                <a:effectLst/>
                <a:uLnTx/>
                <a:uFillTx/>
                <a:latin typeface="+mj-lt"/>
                <a:ea typeface="+mj-ea"/>
                <a:cs typeface="+mj-cs"/>
              </a:rPr>
              <a:t>Virtual Observatory - India</a:t>
            </a:r>
            <a:endParaRPr kumimoji="0" lang="en-IN" sz="3200" b="0" i="0" u="none" strike="noStrike" kern="1200" cap="none" spc="0" normalizeH="0" baseline="0" noProof="0" dirty="0">
              <a:ln>
                <a:noFill/>
              </a:ln>
              <a:solidFill>
                <a:schemeClr val="tx1"/>
              </a:solidFill>
              <a:effectLst/>
              <a:uLnTx/>
              <a:uFillTx/>
              <a:latin typeface="+mj-lt"/>
              <a:ea typeface="+mj-ea"/>
              <a:cs typeface="+mj-cs"/>
            </a:endParaRPr>
          </a:p>
        </p:txBody>
      </p:sp>
      <p:pic>
        <p:nvPicPr>
          <p:cNvPr id="10" name="Picture 2" descr="C:\Users\user\Desktop\VO-India\voi2.JPG"/>
          <p:cNvPicPr>
            <a:picLocks noChangeAspect="1" noChangeArrowheads="1"/>
          </p:cNvPicPr>
          <p:nvPr userDrawn="1"/>
        </p:nvPicPr>
        <p:blipFill>
          <a:blip r:embed="rId14"/>
          <a:srcRect/>
          <a:stretch>
            <a:fillRect/>
          </a:stretch>
        </p:blipFill>
        <p:spPr bwMode="auto">
          <a:xfrm>
            <a:off x="417116" y="411162"/>
            <a:ext cx="802084" cy="614362"/>
          </a:xfrm>
          <a:prstGeom prst="rect">
            <a:avLst/>
          </a:prstGeom>
          <a:noFill/>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1676400"/>
            <a:ext cx="7696200" cy="4247317"/>
          </a:xfrm>
          <a:prstGeom prst="rect">
            <a:avLst/>
          </a:prstGeom>
          <a:noFill/>
        </p:spPr>
        <p:txBody>
          <a:bodyPr wrap="square" rtlCol="0">
            <a:spAutoFit/>
          </a:bodyPr>
          <a:lstStyle/>
          <a:p>
            <a:r>
              <a:rPr lang="en-IN" b="1" dirty="0"/>
              <a:t>About</a:t>
            </a:r>
          </a:p>
          <a:p>
            <a:r>
              <a:rPr lang="en-IN" dirty="0"/>
              <a:t>The VO-India (VOI) project was jointly executed by the Inter-University Centre for Astronomy and Astrophysics, Pune and Persistent Systems Ltd., Pune. The primary aim of VOI has been to contribute to the rich ecosystem of VO tools as well as provide data archival solutions to major projects around the world. Tools developed in the past include VOPlot (a versatile plotting package), VOStat/AstroStat (for statistical analysis), mosaicking tools, file parsers,  and various Android applications. The VOI also helped provide mirror sites for databases such as 2dfGRS, 2MASS, SDSS, 2QZ and more. Data archival systems were developed for the Southern African Large Telescope (SALT) and the Himalayan Chandra Telescope (HCT). Efforts under the VOI project also resulted in the design of proposal management such systems as such as the AstroSat Proposal Processing System (APPS).</a:t>
            </a:r>
          </a:p>
          <a:p>
            <a:endParaRPr lang="en-IN" dirty="0"/>
          </a:p>
          <a:p>
            <a:r>
              <a:rPr lang="en-IN" dirty="0"/>
              <a:t>More details at: http://voi.iucaa.in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1676400"/>
            <a:ext cx="8153400" cy="3416320"/>
          </a:xfrm>
          <a:prstGeom prst="rect">
            <a:avLst/>
          </a:prstGeom>
          <a:noFill/>
        </p:spPr>
        <p:txBody>
          <a:bodyPr wrap="square" rtlCol="0">
            <a:spAutoFit/>
          </a:bodyPr>
          <a:lstStyle/>
          <a:p>
            <a:r>
              <a:rPr lang="en-IN" dirty="0"/>
              <a:t>The activities originally carried out under VOI continue presently continue under another independent grant provided by the </a:t>
            </a:r>
            <a:r>
              <a:rPr lang="en-IN" b="1" dirty="0"/>
              <a:t>National Knowledge Network</a:t>
            </a:r>
            <a:r>
              <a:rPr lang="en-IN" dirty="0"/>
              <a:t>. The ongoing project has already resulted in very sophisticated data archival and management systems such as the Kodaikanal Solar Observatory Digitized Data Archive (which serves more than 100 years of solar observations), a data processing and product management tool for the AstroSat CZTI Payload Operations Centre and the CRTS Data Release 3 (for which IUCAA is the sole provider for image cut-outs). The Vizier mirror hosted at IUCAA, as a part of this project, is the only mirror to contain the complete big data catalogues  such as GAIA DR2 and SDSS DR12. Solutions are being provided to the Office of Astronomy for Development (OAD) for managing and sharing diverse content as well as the IUCAA instrumentation lab </a:t>
            </a:r>
            <a:r>
              <a:rPr lang="en-IN"/>
              <a:t>for an enterprise </a:t>
            </a:r>
            <a:r>
              <a:rPr lang="en-IN" dirty="0"/>
              <a:t>grade content management system.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TotalTime>
  <Words>324</Words>
  <Application>Microsoft Macintosh PowerPoint</Application>
  <PresentationFormat>On-screen Show (4:3)</PresentationFormat>
  <Paragraphs>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Observatory - India</dc:title>
  <dc:creator>IUCAA USER</dc:creator>
  <cp:lastModifiedBy>Microsoft Office User</cp:lastModifiedBy>
  <cp:revision>10</cp:revision>
  <dcterms:created xsi:type="dcterms:W3CDTF">2006-08-16T00:00:00Z</dcterms:created>
  <dcterms:modified xsi:type="dcterms:W3CDTF">2018-08-13T13:58:34Z</dcterms:modified>
</cp:coreProperties>
</file>