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8E8"/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248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xmlns="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xmlns="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xmlns="" id="{C6D1D9FF-5ABE-DB40-9F21-6A31A8AF000D}"/>
              </a:ext>
            </a:extLst>
          </p:cNvPr>
          <p:cNvSpPr/>
          <p:nvPr/>
        </p:nvSpPr>
        <p:spPr>
          <a:xfrm>
            <a:off x="0" y="30480"/>
            <a:ext cx="11002298" cy="5446856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xmlns="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8650030" cy="869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solidFill>
                  <a:srgbClr val="92D05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Spanish Virtual Observatory</a:t>
            </a:r>
            <a:r>
              <a:rPr lang="en-US" sz="4000" dirty="0" smtClean="0">
                <a:solidFill>
                  <a:srgbClr val="92D050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>
                <a:solidFill>
                  <a:srgbClr val="92D05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4000" dirty="0" smtClean="0">
                <a:solidFill>
                  <a:srgbClr val="92D050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(SVO)</a:t>
            </a:r>
            <a:endParaRPr lang="en-GB" sz="4000" dirty="0">
              <a:solidFill>
                <a:srgbClr val="92D050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xmlns="" id="{678681BB-C9B7-124B-87E5-4465C18A90CF}"/>
              </a:ext>
            </a:extLst>
          </p:cNvPr>
          <p:cNvSpPr txBox="1"/>
          <p:nvPr/>
        </p:nvSpPr>
        <p:spPr>
          <a:xfrm>
            <a:off x="690512" y="4275165"/>
            <a:ext cx="6736448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IVOA member since 2004.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Coordination of VO activities in Spain.</a:t>
            </a:r>
            <a:endParaRPr lang="en-GB" sz="2800" i="1" dirty="0">
              <a:solidFill>
                <a:srgbClr val="FEFFFF"/>
              </a:solidFill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i="1" dirty="0" smtClean="0">
                <a:solidFill>
                  <a:srgbClr val="FEFFFF"/>
                </a:solidFill>
                <a:latin typeface="TeXGyreHeros-Italic"/>
                <a:ea typeface="Arial Unicode MS" panose="020B0604020202020204" pitchFamily="34" charset="-128"/>
                <a:cs typeface="Arial Unicode MS" panose="020B0604020202020204" pitchFamily="34" charset="-128"/>
              </a:rPr>
              <a:t>Four major lines of work:</a:t>
            </a:r>
          </a:p>
          <a:p>
            <a:pPr>
              <a:spcAft>
                <a:spcPts val="0"/>
              </a:spcAft>
            </a:pPr>
            <a:endParaRPr lang="en-GB" sz="2800" i="1" dirty="0" smtClean="0">
              <a:solidFill>
                <a:srgbClr val="FEFFFF"/>
              </a:solidFill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compliance of astronomical archives.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0B0F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Development of VO tools.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VO-science.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00B0F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 &amp; Outreach.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xmlns="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xmlns="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Resultado de imagen de svo logo virtu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5" y="1722357"/>
            <a:ext cx="2728800" cy="27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701860" y="4614255"/>
            <a:ext cx="430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             http://svo.cab.inta-csic.es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xmlns="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xmlns="" id="{C71287FA-AECA-4848-B9AD-71AF1EA1A68C}"/>
              </a:ext>
            </a:extLst>
          </p:cNvPr>
          <p:cNvSpPr/>
          <p:nvPr/>
        </p:nvSpPr>
        <p:spPr>
          <a:xfrm>
            <a:off x="45289" y="-29598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pPr lvl="1"/>
            <a:endParaRPr lang="en-US" sz="2400" i="1" dirty="0">
              <a:solidFill>
                <a:srgbClr val="00B0F0"/>
              </a:solidFill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xmlns="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xmlns="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08671" y="61198"/>
            <a:ext cx="632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>
                <a:solidFill>
                  <a:srgbClr val="FFFF0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2400" b="1" i="1" dirty="0" smtClean="0">
                <a:solidFill>
                  <a:srgbClr val="FFFF0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stronomical archives</a:t>
            </a:r>
          </a:p>
          <a:p>
            <a:pPr lvl="1"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We host the largest VO data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centre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managed by a Spanish institution. </a:t>
            </a:r>
            <a:endParaRPr lang="en-US" sz="2400" i="1" dirty="0">
              <a:solidFill>
                <a:schemeClr val="bg1">
                  <a:lumMod val="95000"/>
                </a:schemeClr>
              </a:solidFill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28"/>
          <a:stretch/>
        </p:blipFill>
        <p:spPr>
          <a:xfrm>
            <a:off x="840549" y="1261527"/>
            <a:ext cx="3375525" cy="9000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267453" y="213598"/>
            <a:ext cx="5953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 smtClean="0">
                <a:solidFill>
                  <a:srgbClr val="00B0F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tools</a:t>
            </a:r>
          </a:p>
          <a:p>
            <a:pPr lvl="1"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We develop VO tools and services for data publishing and data analysis.</a:t>
            </a:r>
          </a:p>
        </p:txBody>
      </p:sp>
      <p:pic>
        <p:nvPicPr>
          <p:cNvPr id="2050" name="Picture 2" descr="http://svo2.cab.inta-csic.es/theory/layout2/img/logo_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0"/>
          <a:stretch/>
        </p:blipFill>
        <p:spPr bwMode="auto">
          <a:xfrm>
            <a:off x="6102788" y="1454356"/>
            <a:ext cx="1260000" cy="5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362788" y="1674541"/>
            <a:ext cx="367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Stellar parameters from SED fitting.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54" y="2180038"/>
            <a:ext cx="1849668" cy="3240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626049" y="2149663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Stellar cluster membership probability.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00" y="2587343"/>
            <a:ext cx="2520000" cy="61605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8148331" y="2649928"/>
            <a:ext cx="301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Data discovery in VO archives.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31" y="3307063"/>
            <a:ext cx="2520000" cy="485977"/>
          </a:xfrm>
          <a:prstGeom prst="rect">
            <a:avLst/>
          </a:prstGeom>
        </p:spPr>
      </p:pic>
      <p:grpSp>
        <p:nvGrpSpPr>
          <p:cNvPr id="2052" name="2051 Grupo"/>
          <p:cNvGrpSpPr>
            <a:grpSpLocks noChangeAspect="1"/>
          </p:cNvGrpSpPr>
          <p:nvPr/>
        </p:nvGrpSpPr>
        <p:grpSpPr>
          <a:xfrm>
            <a:off x="8387343" y="3123887"/>
            <a:ext cx="2128720" cy="864000"/>
            <a:chOff x="8248195" y="3467576"/>
            <a:chExt cx="3060000" cy="1241986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195" y="3467576"/>
              <a:ext cx="3060000" cy="1241986"/>
            </a:xfrm>
            <a:prstGeom prst="rect">
              <a:avLst/>
            </a:prstGeom>
          </p:spPr>
        </p:pic>
        <p:sp>
          <p:nvSpPr>
            <p:cNvPr id="18" name="17 Rectángulo"/>
            <p:cNvSpPr/>
            <p:nvPr/>
          </p:nvSpPr>
          <p:spPr>
            <a:xfrm>
              <a:off x="10413673" y="3493170"/>
              <a:ext cx="894522" cy="235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24 Conector recto"/>
          <p:cNvCxnSpPr/>
          <p:nvPr/>
        </p:nvCxnSpPr>
        <p:spPr>
          <a:xfrm flipH="1">
            <a:off x="5270182" y="213598"/>
            <a:ext cx="42204" cy="20862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2048 Conector recto"/>
          <p:cNvCxnSpPr/>
          <p:nvPr/>
        </p:nvCxnSpPr>
        <p:spPr>
          <a:xfrm flipH="1">
            <a:off x="799278" y="2299857"/>
            <a:ext cx="446096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-655979" y="2364699"/>
            <a:ext cx="5628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 smtClean="0">
                <a:solidFill>
                  <a:srgbClr val="FFFF0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VO-science</a:t>
            </a:r>
          </a:p>
          <a:p>
            <a:pPr lvl="1"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 project providing the largest number of VO-science papers. </a:t>
            </a:r>
            <a:endParaRPr lang="en-US" sz="2400" i="1" dirty="0">
              <a:solidFill>
                <a:schemeClr val="bg1">
                  <a:lumMod val="95000"/>
                </a:schemeClr>
              </a:solidFill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3" name="205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" y="3616504"/>
            <a:ext cx="2852128" cy="720000"/>
          </a:xfrm>
          <a:prstGeom prst="rect">
            <a:avLst/>
          </a:prstGeom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" y="4233890"/>
            <a:ext cx="2852128" cy="720000"/>
          </a:xfrm>
          <a:prstGeom prst="rect">
            <a:avLst/>
          </a:prstGeom>
        </p:spPr>
      </p:pic>
      <p:cxnSp>
        <p:nvCxnSpPr>
          <p:cNvPr id="40" name="39 Conector recto"/>
          <p:cNvCxnSpPr/>
          <p:nvPr/>
        </p:nvCxnSpPr>
        <p:spPr>
          <a:xfrm flipH="1">
            <a:off x="5537318" y="1969757"/>
            <a:ext cx="21102" cy="208625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5537318" y="4056016"/>
            <a:ext cx="44609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205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54" y="3618000"/>
            <a:ext cx="2239632" cy="720000"/>
          </a:xfrm>
          <a:prstGeom prst="rect">
            <a:avLst/>
          </a:prstGeom>
        </p:spPr>
      </p:pic>
      <p:pic>
        <p:nvPicPr>
          <p:cNvPr id="2057" name="205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4951347"/>
            <a:ext cx="2851200" cy="722304"/>
          </a:xfrm>
          <a:prstGeom prst="rect">
            <a:avLst/>
          </a:prstGeom>
        </p:spPr>
      </p:pic>
      <p:pic>
        <p:nvPicPr>
          <p:cNvPr id="2058" name="2057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62" y="4346444"/>
            <a:ext cx="2239200" cy="469997"/>
          </a:xfrm>
          <a:prstGeom prst="rect">
            <a:avLst/>
          </a:prstGeom>
        </p:spPr>
      </p:pic>
      <p:pic>
        <p:nvPicPr>
          <p:cNvPr id="2059" name="2058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16" y="4829685"/>
            <a:ext cx="2239200" cy="460204"/>
          </a:xfrm>
          <a:prstGeom prst="rect">
            <a:avLst/>
          </a:prstGeom>
        </p:spPr>
      </p:pic>
      <p:sp>
        <p:nvSpPr>
          <p:cNvPr id="2060" name="2059 CuadroTexto"/>
          <p:cNvSpPr txBox="1"/>
          <p:nvPr/>
        </p:nvSpPr>
        <p:spPr>
          <a:xfrm>
            <a:off x="3150704" y="5311347"/>
            <a:ext cx="21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And many more….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5401480" y="3550051"/>
            <a:ext cx="0" cy="20745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"/>
          <p:cNvSpPr/>
          <p:nvPr/>
        </p:nvSpPr>
        <p:spPr>
          <a:xfrm>
            <a:off x="5444333" y="4095154"/>
            <a:ext cx="59538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 smtClean="0">
                <a:solidFill>
                  <a:srgbClr val="00B0F0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 and Outreach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Liaison with Universities.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VO-schools.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Citizen-science.</a:t>
            </a:r>
          </a:p>
        </p:txBody>
      </p:sp>
      <p:pic>
        <p:nvPicPr>
          <p:cNvPr id="2065" name="206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40" y="4669970"/>
            <a:ext cx="1296000" cy="972000"/>
          </a:xfrm>
          <a:prstGeom prst="rect">
            <a:avLst/>
          </a:prstGeom>
        </p:spPr>
      </p:pic>
      <p:pic>
        <p:nvPicPr>
          <p:cNvPr id="2067" name="206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12" y="4640153"/>
            <a:ext cx="171403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152</Words>
  <Application>Microsoft Office PowerPoint</Application>
  <PresentationFormat>Personalizado</PresentationFormat>
  <Paragraphs>28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albert</cp:lastModifiedBy>
  <cp:revision>31</cp:revision>
  <dcterms:created xsi:type="dcterms:W3CDTF">2018-06-25T20:49:30Z</dcterms:created>
  <dcterms:modified xsi:type="dcterms:W3CDTF">2018-08-10T09:22:02Z</dcterms:modified>
</cp:coreProperties>
</file>