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9" r:id="rId2"/>
    <p:sldId id="296" r:id="rId3"/>
    <p:sldId id="297" r:id="rId4"/>
    <p:sldId id="298" r:id="rId5"/>
  </p:sldIdLst>
  <p:sldSz cx="9906000" cy="6858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080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0E66C-F095-5749-AA66-41494522D748}" type="datetime1">
              <a:rPr lang="fr-FR" smtClean="0"/>
              <a:pPr/>
              <a:t>22/05/12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79C0-289E-F84D-AD0A-F7E2581BFB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9A2A0-11F3-204A-8C5B-F5DFB22F1BCB}" type="datetime1">
              <a:rPr lang="fr-FR" smtClean="0"/>
              <a:pPr/>
              <a:t>22/05/12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9A9AF-65E3-304C-A188-322DC1A32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1266770" y="65011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smtClean="0"/>
              <a:t>Saada an TapHandle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299" y="6356351"/>
            <a:ext cx="2719298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3B4EFE8-D4EC-CA49-8BF7-FDDE8382DB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86014"/>
            <a:ext cx="8915400" cy="618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16729" y="6356351"/>
            <a:ext cx="4404721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8EB4E3"/>
                </a:solidFill>
              </a:defRPr>
            </a:lvl1pPr>
          </a:lstStyle>
          <a:p>
            <a:r>
              <a:rPr lang="fr-FR" smtClean="0"/>
              <a:t>Saada an TapHandle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165219" y="6412145"/>
            <a:ext cx="715060" cy="35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942849" y="6386996"/>
            <a:ext cx="414894" cy="38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524824" y="6299483"/>
            <a:ext cx="522248" cy="49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6749091" y="6356350"/>
            <a:ext cx="731171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1198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smtClean="0"/>
              <a:t>05/2012</a:t>
            </a:r>
            <a:endParaRPr lang="fr-FR" dirty="0"/>
          </a:p>
        </p:txBody>
      </p:sp>
      <p:pic>
        <p:nvPicPr>
          <p:cNvPr id="10" name="Image 9" descr="device.pn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349073" y="6372207"/>
            <a:ext cx="400018" cy="3692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datalink.mp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2810825"/>
            <a:ext cx="8915400" cy="618175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Datalink</a:t>
            </a:r>
            <a:r>
              <a:rPr lang="en-US" sz="7200" b="1" dirty="0" smtClean="0"/>
              <a:t> Prototype</a:t>
            </a:r>
            <a:endParaRPr lang="en-US" sz="72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Datalink</a:t>
            </a:r>
            <a:r>
              <a:rPr lang="en-US" dirty="0" smtClean="0"/>
              <a:t> use-case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60201" y="1716288"/>
            <a:ext cx="2139673" cy="10068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Raw data</a:t>
            </a:r>
            <a:endParaRPr lang="en-US" dirty="0"/>
          </a:p>
        </p:txBody>
      </p:sp>
      <p:grpSp>
        <p:nvGrpSpPr>
          <p:cNvPr id="22" name="Grouper 21"/>
          <p:cNvGrpSpPr/>
          <p:nvPr/>
        </p:nvGrpSpPr>
        <p:grpSpPr>
          <a:xfrm>
            <a:off x="2288432" y="1716288"/>
            <a:ext cx="2726873" cy="1006889"/>
            <a:chOff x="2448620" y="1716288"/>
            <a:chExt cx="2726873" cy="1006889"/>
          </a:xfrm>
        </p:grpSpPr>
        <p:sp>
          <p:nvSpPr>
            <p:cNvPr id="7" name="Rectangle 6"/>
            <p:cNvSpPr/>
            <p:nvPr/>
          </p:nvSpPr>
          <p:spPr>
            <a:xfrm>
              <a:off x="3035820" y="1716288"/>
              <a:ext cx="2139673" cy="100688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Image</a:t>
              </a:r>
              <a:endParaRPr lang="en-US" dirty="0"/>
            </a:p>
          </p:txBody>
        </p:sp>
        <p:cxnSp>
          <p:nvCxnSpPr>
            <p:cNvPr id="11" name="Connecteur droit avec flèche 10"/>
            <p:cNvCxnSpPr>
              <a:stCxn id="6" idx="3"/>
              <a:endCxn id="7" idx="1"/>
            </p:cNvCxnSpPr>
            <p:nvPr/>
          </p:nvCxnSpPr>
          <p:spPr>
            <a:xfrm>
              <a:off x="2448620" y="2219733"/>
              <a:ext cx="5872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5003863" y="1719942"/>
            <a:ext cx="2715431" cy="1006889"/>
            <a:chOff x="5164051" y="1719942"/>
            <a:chExt cx="2715431" cy="1006889"/>
          </a:xfrm>
        </p:grpSpPr>
        <p:sp>
          <p:nvSpPr>
            <p:cNvPr id="8" name="Rectangle 7"/>
            <p:cNvSpPr/>
            <p:nvPr/>
          </p:nvSpPr>
          <p:spPr>
            <a:xfrm>
              <a:off x="5739809" y="1719942"/>
              <a:ext cx="2139673" cy="100688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Source list</a:t>
              </a:r>
              <a:endParaRPr lang="en-US" dirty="0"/>
            </a:p>
          </p:txBody>
        </p:sp>
        <p:cxnSp>
          <p:nvCxnSpPr>
            <p:cNvPr id="14" name="Connecteur droit avec flèche 13"/>
            <p:cNvCxnSpPr>
              <a:stCxn id="7" idx="3"/>
              <a:endCxn id="8" idx="1"/>
            </p:cNvCxnSpPr>
            <p:nvPr/>
          </p:nvCxnSpPr>
          <p:spPr>
            <a:xfrm>
              <a:off x="5164051" y="2219733"/>
              <a:ext cx="575758" cy="365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er 23"/>
          <p:cNvGrpSpPr/>
          <p:nvPr/>
        </p:nvGrpSpPr>
        <p:grpSpPr>
          <a:xfrm>
            <a:off x="3934028" y="2723176"/>
            <a:ext cx="3785266" cy="2032530"/>
            <a:chOff x="4094216" y="2723176"/>
            <a:chExt cx="3785266" cy="2032530"/>
          </a:xfrm>
        </p:grpSpPr>
        <p:sp>
          <p:nvSpPr>
            <p:cNvPr id="9" name="Rectangle 8"/>
            <p:cNvSpPr/>
            <p:nvPr/>
          </p:nvSpPr>
          <p:spPr>
            <a:xfrm>
              <a:off x="5739809" y="3748817"/>
              <a:ext cx="2139673" cy="100688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Spectra, TS…</a:t>
              </a:r>
              <a:endParaRPr lang="en-US" dirty="0"/>
            </a:p>
          </p:txBody>
        </p:sp>
        <p:cxnSp>
          <p:nvCxnSpPr>
            <p:cNvPr id="17" name="Connecteur droit avec flèche 16"/>
            <p:cNvCxnSpPr>
              <a:stCxn id="8" idx="2"/>
              <a:endCxn id="9" idx="0"/>
            </p:cNvCxnSpPr>
            <p:nvPr/>
          </p:nvCxnSpPr>
          <p:spPr>
            <a:xfrm rot="16200000" flipH="1">
              <a:off x="6292932" y="3232103"/>
              <a:ext cx="1021986" cy="11442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Forme 20"/>
            <p:cNvCxnSpPr>
              <a:stCxn id="7" idx="2"/>
              <a:endCxn id="9" idx="1"/>
            </p:cNvCxnSpPr>
            <p:nvPr/>
          </p:nvCxnSpPr>
          <p:spPr>
            <a:xfrm rot="16200000" flipH="1">
              <a:off x="4152470" y="2664922"/>
              <a:ext cx="1529085" cy="1645594"/>
            </a:xfrm>
            <a:prstGeom prst="bentConnector2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r 29"/>
          <p:cNvGrpSpPr/>
          <p:nvPr/>
        </p:nvGrpSpPr>
        <p:grpSpPr>
          <a:xfrm>
            <a:off x="7719294" y="1176434"/>
            <a:ext cx="1142178" cy="4292802"/>
            <a:chOff x="7719294" y="1176434"/>
            <a:chExt cx="1142178" cy="4292802"/>
          </a:xfrm>
        </p:grpSpPr>
        <p:sp>
          <p:nvSpPr>
            <p:cNvPr id="25" name="Rectangle à coins arrondis 24"/>
            <p:cNvSpPr/>
            <p:nvPr/>
          </p:nvSpPr>
          <p:spPr>
            <a:xfrm rot="16200000">
              <a:off x="6331767" y="2939531"/>
              <a:ext cx="4292802" cy="76660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VO Resource</a:t>
              </a:r>
              <a:endParaRPr lang="en-US" dirty="0"/>
            </a:p>
          </p:txBody>
        </p:sp>
        <p:cxnSp>
          <p:nvCxnSpPr>
            <p:cNvPr id="27" name="Connecteur droit avec flèche 26"/>
            <p:cNvCxnSpPr>
              <a:stCxn id="8" idx="3"/>
            </p:cNvCxnSpPr>
            <p:nvPr/>
          </p:nvCxnSpPr>
          <p:spPr>
            <a:xfrm flipV="1">
              <a:off x="7719294" y="2219733"/>
              <a:ext cx="375570" cy="3654"/>
            </a:xfrm>
            <a:prstGeom prst="straightConnector1">
              <a:avLst/>
            </a:prstGeom>
            <a:ln w="508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 flipV="1">
              <a:off x="7719294" y="4248608"/>
              <a:ext cx="375570" cy="3654"/>
            </a:xfrm>
            <a:prstGeom prst="straightConnector1">
              <a:avLst/>
            </a:prstGeom>
            <a:ln w="508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r 46"/>
          <p:cNvGrpSpPr/>
          <p:nvPr/>
        </p:nvGrpSpPr>
        <p:grpSpPr>
          <a:xfrm>
            <a:off x="8861472" y="1800036"/>
            <a:ext cx="1012616" cy="3143428"/>
            <a:chOff x="8861472" y="1800036"/>
            <a:chExt cx="1012616" cy="3143428"/>
          </a:xfrm>
        </p:grpSpPr>
        <p:grpSp>
          <p:nvGrpSpPr>
            <p:cNvPr id="34" name="Grouper 33"/>
            <p:cNvGrpSpPr/>
            <p:nvPr/>
          </p:nvGrpSpPr>
          <p:grpSpPr>
            <a:xfrm>
              <a:off x="8861472" y="1800036"/>
              <a:ext cx="907068" cy="375517"/>
              <a:chOff x="8861472" y="1800036"/>
              <a:chExt cx="907068" cy="375517"/>
            </a:xfrm>
          </p:grpSpPr>
          <p:sp>
            <p:nvSpPr>
              <p:cNvPr id="31" name="ZoneTexte 30"/>
              <p:cNvSpPr txBox="1"/>
              <p:nvPr/>
            </p:nvSpPr>
            <p:spPr>
              <a:xfrm>
                <a:off x="8901959" y="1800036"/>
                <a:ext cx="8665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Source</a:t>
                </a:r>
                <a:endParaRPr lang="en-US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3" name="Connecteur droit avec flèche 32"/>
              <p:cNvCxnSpPr/>
              <p:nvPr/>
            </p:nvCxnSpPr>
            <p:spPr>
              <a:xfrm>
                <a:off x="8861472" y="2173965"/>
                <a:ext cx="841431" cy="1588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er 34"/>
            <p:cNvGrpSpPr/>
            <p:nvPr/>
          </p:nvGrpSpPr>
          <p:grpSpPr>
            <a:xfrm>
              <a:off x="8871287" y="4567947"/>
              <a:ext cx="907068" cy="375517"/>
              <a:chOff x="8861472" y="1800036"/>
              <a:chExt cx="907068" cy="375517"/>
            </a:xfrm>
          </p:grpSpPr>
          <p:sp>
            <p:nvSpPr>
              <p:cNvPr id="36" name="ZoneTexte 35"/>
              <p:cNvSpPr txBox="1"/>
              <p:nvPr/>
            </p:nvSpPr>
            <p:spPr>
              <a:xfrm>
                <a:off x="8901959" y="1800036"/>
                <a:ext cx="8665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Source</a:t>
                </a:r>
                <a:endParaRPr lang="en-US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7" name="Connecteur droit avec flèche 36"/>
              <p:cNvCxnSpPr/>
              <p:nvPr/>
            </p:nvCxnSpPr>
            <p:spPr>
              <a:xfrm>
                <a:off x="8861472" y="2173965"/>
                <a:ext cx="841431" cy="1588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er 37"/>
            <p:cNvGrpSpPr/>
            <p:nvPr/>
          </p:nvGrpSpPr>
          <p:grpSpPr>
            <a:xfrm>
              <a:off x="8873070" y="3373300"/>
              <a:ext cx="907068" cy="375517"/>
              <a:chOff x="8861472" y="1800036"/>
              <a:chExt cx="907068" cy="375517"/>
            </a:xfrm>
          </p:grpSpPr>
          <p:sp>
            <p:nvSpPr>
              <p:cNvPr id="39" name="ZoneTexte 38"/>
              <p:cNvSpPr txBox="1"/>
              <p:nvPr/>
            </p:nvSpPr>
            <p:spPr>
              <a:xfrm>
                <a:off x="8901959" y="1800036"/>
                <a:ext cx="8665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Source</a:t>
                </a:r>
                <a:endParaRPr lang="en-US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0" name="Connecteur droit avec flèche 39"/>
              <p:cNvCxnSpPr/>
              <p:nvPr/>
            </p:nvCxnSpPr>
            <p:spPr>
              <a:xfrm>
                <a:off x="8861472" y="2173965"/>
                <a:ext cx="841431" cy="1588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er 40"/>
            <p:cNvGrpSpPr/>
            <p:nvPr/>
          </p:nvGrpSpPr>
          <p:grpSpPr>
            <a:xfrm>
              <a:off x="8888010" y="2410116"/>
              <a:ext cx="986078" cy="375517"/>
              <a:chOff x="8861472" y="1800036"/>
              <a:chExt cx="986078" cy="375517"/>
            </a:xfrm>
          </p:grpSpPr>
          <p:sp>
            <p:nvSpPr>
              <p:cNvPr id="42" name="ZoneTexte 41"/>
              <p:cNvSpPr txBox="1"/>
              <p:nvPr/>
            </p:nvSpPr>
            <p:spPr>
              <a:xfrm>
                <a:off x="8901959" y="1800036"/>
                <a:ext cx="945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Spectra</a:t>
                </a:r>
                <a:endParaRPr lang="en-US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3" name="Connecteur droit avec flèche 42"/>
              <p:cNvCxnSpPr/>
              <p:nvPr/>
            </p:nvCxnSpPr>
            <p:spPr>
              <a:xfrm>
                <a:off x="8861472" y="2173965"/>
                <a:ext cx="841431" cy="1588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er 43"/>
            <p:cNvGrpSpPr/>
            <p:nvPr/>
          </p:nvGrpSpPr>
          <p:grpSpPr>
            <a:xfrm>
              <a:off x="8880222" y="2848566"/>
              <a:ext cx="986078" cy="375517"/>
              <a:chOff x="8861472" y="1800036"/>
              <a:chExt cx="986078" cy="375517"/>
            </a:xfrm>
          </p:grpSpPr>
          <p:sp>
            <p:nvSpPr>
              <p:cNvPr id="45" name="ZoneTexte 44"/>
              <p:cNvSpPr txBox="1"/>
              <p:nvPr/>
            </p:nvSpPr>
            <p:spPr>
              <a:xfrm>
                <a:off x="8901959" y="1800036"/>
                <a:ext cx="945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Spectra</a:t>
                </a:r>
                <a:endParaRPr lang="en-US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Connecteur droit avec flèche 45"/>
              <p:cNvCxnSpPr/>
              <p:nvPr/>
            </p:nvCxnSpPr>
            <p:spPr>
              <a:xfrm>
                <a:off x="8861472" y="2173965"/>
                <a:ext cx="841431" cy="1588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ZoneTexte 47"/>
          <p:cNvSpPr txBox="1"/>
          <p:nvPr/>
        </p:nvSpPr>
        <p:spPr>
          <a:xfrm>
            <a:off x="160201" y="4937279"/>
            <a:ext cx="5663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How to store within the VO the association </a:t>
            </a:r>
          </a:p>
          <a:p>
            <a:r>
              <a:rPr lang="en-US" sz="2400" b="1" dirty="0" smtClean="0"/>
              <a:t>between catalogue sources and spectra?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Datalink use-case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05/2012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Saada an TapHandle</a:t>
            </a:r>
            <a:endParaRPr lang="en-GB"/>
          </a:p>
        </p:txBody>
      </p:sp>
      <p:sp>
        <p:nvSpPr>
          <p:cNvPr id="48" name="ZoneTexte 47"/>
          <p:cNvSpPr txBox="1"/>
          <p:nvPr/>
        </p:nvSpPr>
        <p:spPr>
          <a:xfrm>
            <a:off x="382632" y="869586"/>
            <a:ext cx="5663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How to store within the VO the association </a:t>
            </a:r>
          </a:p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between catalogue sources and spectra?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81240" y="1791008"/>
            <a:ext cx="717375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GB" b="1" smtClean="0"/>
              <a:t> </a:t>
            </a:r>
            <a:r>
              <a:rPr lang="en-GB" sz="2800" b="1" smtClean="0"/>
              <a:t>By using persistent joins in databases (SAADA)</a:t>
            </a:r>
          </a:p>
          <a:p>
            <a:pPr lvl="1">
              <a:buFont typeface="Arial"/>
              <a:buChar char="•"/>
            </a:pPr>
            <a:r>
              <a:rPr lang="en-GB" sz="2800" smtClean="0"/>
              <a:t> </a:t>
            </a:r>
            <a:r>
              <a:rPr lang="en-GB" sz="2400" smtClean="0"/>
              <a:t>Not VO compliant </a:t>
            </a:r>
            <a:br>
              <a:rPr lang="en-GB" sz="2400" smtClean="0"/>
            </a:br>
            <a:endParaRPr lang="en-GB" sz="2800" smtClean="0"/>
          </a:p>
          <a:p>
            <a:pPr>
              <a:buFont typeface="Arial"/>
              <a:buChar char="•"/>
            </a:pPr>
            <a:r>
              <a:rPr lang="en-GB" sz="2800" smtClean="0"/>
              <a:t> </a:t>
            </a:r>
            <a:r>
              <a:rPr lang="en-GB" sz="2800" b="1" smtClean="0"/>
              <a:t>By using pipeline indexation</a:t>
            </a:r>
            <a:r>
              <a:rPr lang="en-GB" sz="2800" smtClean="0"/>
              <a:t>:</a:t>
            </a:r>
          </a:p>
          <a:p>
            <a:pPr lvl="1">
              <a:buFont typeface="Arial"/>
              <a:buChar char="•"/>
            </a:pPr>
            <a:r>
              <a:rPr lang="en-GB" sz="2800" smtClean="0"/>
              <a:t> Requires a good knowledge of the pipeline</a:t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endParaRPr lang="en-GB" sz="2800" smtClean="0"/>
          </a:p>
          <a:p>
            <a:pPr>
              <a:buFont typeface="Arial"/>
              <a:buChar char="•"/>
            </a:pPr>
            <a:r>
              <a:rPr lang="en-GB" sz="2800" b="1" smtClean="0"/>
              <a:t> By using a datalink service</a:t>
            </a:r>
          </a:p>
          <a:p>
            <a:pPr lvl="1">
              <a:buFont typeface="Arial"/>
              <a:buChar char="•"/>
            </a:pPr>
            <a:endParaRPr lang="en-GB"/>
          </a:p>
        </p:txBody>
      </p:sp>
      <p:grpSp>
        <p:nvGrpSpPr>
          <p:cNvPr id="55" name="Grouper 54"/>
          <p:cNvGrpSpPr/>
          <p:nvPr/>
        </p:nvGrpSpPr>
        <p:grpSpPr>
          <a:xfrm>
            <a:off x="1087000" y="4045961"/>
            <a:ext cx="6939722" cy="1271008"/>
            <a:chOff x="382632" y="3045387"/>
            <a:chExt cx="6939722" cy="1271008"/>
          </a:xfrm>
        </p:grpSpPr>
        <p:sp>
          <p:nvSpPr>
            <p:cNvPr id="54" name="Rectangle 53"/>
            <p:cNvSpPr/>
            <p:nvPr/>
          </p:nvSpPr>
          <p:spPr>
            <a:xfrm>
              <a:off x="382632" y="3045387"/>
              <a:ext cx="6939722" cy="12710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087000" y="3191223"/>
              <a:ext cx="5120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mtClean="0"/>
                <a:t>Observation id = </a:t>
              </a:r>
              <a:r>
                <a:rPr lang="en-GB" smtClean="0">
                  <a:solidFill>
                    <a:srgbClr val="E46C0A"/>
                  </a:solidFill>
                </a:rPr>
                <a:t>0123456789   </a:t>
              </a:r>
              <a:r>
                <a:rPr lang="en-GB" smtClean="0"/>
                <a:t>Source Number = </a:t>
              </a:r>
              <a:r>
                <a:rPr lang="en-GB" smtClean="0">
                  <a:solidFill>
                    <a:schemeClr val="accent3">
                      <a:lumMod val="75000"/>
                    </a:schemeClr>
                  </a:solidFill>
                </a:rPr>
                <a:t>12</a:t>
              </a:r>
              <a:endParaRPr lang="en-GB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48180" y="3947063"/>
              <a:ext cx="5814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mtClean="0"/>
                <a:t>PN camera spectrum: P</a:t>
              </a:r>
              <a:r>
                <a:rPr lang="en-GB" smtClean="0">
                  <a:solidFill>
                    <a:srgbClr val="E46C0A"/>
                  </a:solidFill>
                </a:rPr>
                <a:t>0123456789</a:t>
              </a:r>
              <a:r>
                <a:rPr lang="en-GB" smtClean="0"/>
                <a:t>M1S001SRSPEC00</a:t>
              </a:r>
              <a:r>
                <a:rPr lang="en-GB" smtClean="0">
                  <a:solidFill>
                    <a:srgbClr val="77933C"/>
                  </a:solidFill>
                </a:rPr>
                <a:t>0C</a:t>
              </a:r>
              <a:r>
                <a:rPr lang="en-GB" smtClean="0"/>
                <a:t>.FIT</a:t>
              </a:r>
            </a:p>
          </p:txBody>
        </p:sp>
        <p:cxnSp>
          <p:nvCxnSpPr>
            <p:cNvPr id="49" name="Connecteur droit avec flèche 48"/>
            <p:cNvCxnSpPr/>
            <p:nvPr/>
          </p:nvCxnSpPr>
          <p:spPr>
            <a:xfrm rot="16200000" flipH="1">
              <a:off x="3193513" y="3730290"/>
              <a:ext cx="386508" cy="4703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/>
            <p:nvPr/>
          </p:nvCxnSpPr>
          <p:spPr>
            <a:xfrm rot="5400000">
              <a:off x="5656483" y="3756900"/>
              <a:ext cx="427364" cy="1588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ZoneTexte 52"/>
            <p:cNvSpPr txBox="1"/>
            <p:nvPr/>
          </p:nvSpPr>
          <p:spPr>
            <a:xfrm>
              <a:off x="6003952" y="3503964"/>
              <a:ext cx="131840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i="1" smtClean="0"/>
                <a:t>With a little of hexa </a:t>
              </a:r>
            </a:p>
            <a:p>
              <a:r>
                <a:rPr lang="en-GB" sz="1050" i="1" smtClean="0"/>
                <a:t>encoding for the fun</a:t>
              </a:r>
              <a:endParaRPr lang="en-GB" sz="105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à coins arrondis 18"/>
          <p:cNvSpPr/>
          <p:nvPr/>
        </p:nvSpPr>
        <p:spPr>
          <a:xfrm>
            <a:off x="4885775" y="1241963"/>
            <a:ext cx="3981851" cy="41815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Datalink</a:t>
            </a:r>
            <a:r>
              <a:rPr lang="en-US" dirty="0" smtClean="0"/>
              <a:t> Demo Setup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Saada an TapHandle</a:t>
            </a:r>
            <a:endParaRPr lang="fr-FR"/>
          </a:p>
        </p:txBody>
      </p:sp>
      <p:grpSp>
        <p:nvGrpSpPr>
          <p:cNvPr id="23" name="Grouper 22"/>
          <p:cNvGrpSpPr/>
          <p:nvPr/>
        </p:nvGrpSpPr>
        <p:grpSpPr>
          <a:xfrm>
            <a:off x="5376354" y="2002341"/>
            <a:ext cx="2625319" cy="2105318"/>
            <a:chOff x="4953000" y="1304379"/>
            <a:chExt cx="2625319" cy="2105318"/>
          </a:xfrm>
        </p:grpSpPr>
        <p:sp>
          <p:nvSpPr>
            <p:cNvPr id="6" name="Rectangle 5"/>
            <p:cNvSpPr/>
            <p:nvPr/>
          </p:nvSpPr>
          <p:spPr>
            <a:xfrm>
              <a:off x="4953000" y="2151081"/>
              <a:ext cx="1054104" cy="514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524215" y="1304379"/>
              <a:ext cx="1054104" cy="514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Forme 8"/>
            <p:cNvCxnSpPr>
              <a:stCxn id="6" idx="3"/>
              <a:endCxn id="7" idx="1"/>
            </p:cNvCxnSpPr>
            <p:nvPr/>
          </p:nvCxnSpPr>
          <p:spPr>
            <a:xfrm flipV="1">
              <a:off x="6007104" y="1561822"/>
              <a:ext cx="517111" cy="84670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6524215" y="2894811"/>
              <a:ext cx="1054104" cy="514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Forme 8"/>
            <p:cNvCxnSpPr>
              <a:stCxn id="6" idx="3"/>
              <a:endCxn id="12" idx="1"/>
            </p:cNvCxnSpPr>
            <p:nvPr/>
          </p:nvCxnSpPr>
          <p:spPr>
            <a:xfrm>
              <a:off x="6007104" y="2408524"/>
              <a:ext cx="517111" cy="74373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521450" y="2151081"/>
              <a:ext cx="1054104" cy="514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Connecteur droit avec flèche 17"/>
            <p:cNvCxnSpPr>
              <a:stCxn id="6" idx="3"/>
              <a:endCxn id="16" idx="1"/>
            </p:cNvCxnSpPr>
            <p:nvPr/>
          </p:nvCxnSpPr>
          <p:spPr>
            <a:xfrm>
              <a:off x="6007104" y="2408524"/>
              <a:ext cx="5143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/>
          <p:cNvSpPr txBox="1"/>
          <p:nvPr/>
        </p:nvSpPr>
        <p:spPr>
          <a:xfrm>
            <a:off x="5055978" y="4394857"/>
            <a:ext cx="3659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SaadaDB</a:t>
            </a:r>
            <a:r>
              <a:rPr lang="en-US" sz="1400" dirty="0" smtClean="0"/>
              <a:t>: Data linked with </a:t>
            </a:r>
            <a:r>
              <a:rPr lang="en-US" sz="1400" dirty="0" err="1" smtClean="0"/>
              <a:t>Saada</a:t>
            </a:r>
            <a:r>
              <a:rPr lang="en-US" sz="1400" dirty="0" smtClean="0"/>
              <a:t> relationships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 rot="16200000">
            <a:off x="3767631" y="3784736"/>
            <a:ext cx="1647029" cy="5892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Datalink</a:t>
            </a:r>
            <a:r>
              <a:rPr lang="en-US" dirty="0" smtClean="0">
                <a:solidFill>
                  <a:schemeClr val="tx1"/>
                </a:solidFill>
              </a:rPr>
              <a:t>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3926786" y="2273359"/>
            <a:ext cx="1328719" cy="5892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VOservice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666927" y="2650589"/>
            <a:ext cx="2353784" cy="188436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 Client</a:t>
            </a:r>
          </a:p>
          <a:p>
            <a:pPr algn="ctr"/>
            <a:r>
              <a:rPr lang="en-US" smtClean="0"/>
              <a:t>TapHandle</a:t>
            </a:r>
            <a:endParaRPr lang="en-US" dirty="0"/>
          </a:p>
        </p:txBody>
      </p:sp>
      <p:cxnSp>
        <p:nvCxnSpPr>
          <p:cNvPr id="26" name="Connecteur droit avec flèche 25"/>
          <p:cNvCxnSpPr>
            <a:endCxn id="22" idx="0"/>
          </p:cNvCxnSpPr>
          <p:nvPr/>
        </p:nvCxnSpPr>
        <p:spPr>
          <a:xfrm flipV="1">
            <a:off x="3020711" y="2567988"/>
            <a:ext cx="1275805" cy="538498"/>
          </a:xfrm>
          <a:prstGeom prst="straightConnector1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0800000" flipV="1">
            <a:off x="3020712" y="2849043"/>
            <a:ext cx="1275805" cy="514886"/>
          </a:xfrm>
          <a:prstGeom prst="straightConnector1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3020711" y="3718631"/>
            <a:ext cx="1275805" cy="248143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10800000">
            <a:off x="3020716" y="3966779"/>
            <a:ext cx="1275801" cy="428079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 rot="1051081">
            <a:off x="3225492" y="4097367"/>
            <a:ext cx="733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{links}</a:t>
            </a:r>
            <a:endParaRPr lang="en-US" sz="1600" i="1" dirty="0"/>
          </a:p>
        </p:txBody>
      </p:sp>
      <p:sp>
        <p:nvSpPr>
          <p:cNvPr id="40" name="ZoneTexte 39"/>
          <p:cNvSpPr txBox="1"/>
          <p:nvPr/>
        </p:nvSpPr>
        <p:spPr>
          <a:xfrm rot="20228183">
            <a:off x="3045550" y="2481312"/>
            <a:ext cx="111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Vo request</a:t>
            </a:r>
            <a:endParaRPr lang="en-US" sz="1600" i="1" dirty="0"/>
          </a:p>
        </p:txBody>
      </p:sp>
      <p:sp>
        <p:nvSpPr>
          <p:cNvPr id="41" name="ZoneTexte 40"/>
          <p:cNvSpPr txBox="1"/>
          <p:nvPr/>
        </p:nvSpPr>
        <p:spPr>
          <a:xfrm rot="20468468">
            <a:off x="3509635" y="2969270"/>
            <a:ext cx="636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Data</a:t>
            </a:r>
            <a:endParaRPr lang="en-US" sz="1600" i="1" dirty="0"/>
          </a:p>
        </p:txBody>
      </p:sp>
      <p:sp>
        <p:nvSpPr>
          <p:cNvPr id="42" name="ZoneTexte 41"/>
          <p:cNvSpPr txBox="1"/>
          <p:nvPr/>
        </p:nvSpPr>
        <p:spPr>
          <a:xfrm rot="658008">
            <a:off x="3077484" y="3524121"/>
            <a:ext cx="1106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Dataset ID</a:t>
            </a:r>
            <a:endParaRPr lang="en-US" sz="1600" i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1064116" y="5835379"/>
            <a:ext cx="72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file"/>
              </a:rPr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10561</TotalTime>
  <Words>164</Words>
  <Application>Microsoft Macintosh PowerPoint</Application>
  <PresentationFormat>Format A4 (210 x 297 mm)</PresentationFormat>
  <Paragraphs>45</Paragraphs>
  <Slides>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Datalink Prototype</vt:lpstr>
      <vt:lpstr>Datalink use-case</vt:lpstr>
      <vt:lpstr>Datalink use-case</vt:lpstr>
      <vt:lpstr>Datalink Demo Setup</vt:lpstr>
    </vt:vector>
  </TitlesOfParts>
  <Company>Observatoire Astronomique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 MICHEL</dc:creator>
  <cp:lastModifiedBy>Laurent MICHEL</cp:lastModifiedBy>
  <cp:revision>91</cp:revision>
  <dcterms:created xsi:type="dcterms:W3CDTF">2012-05-22T03:16:43Z</dcterms:created>
  <dcterms:modified xsi:type="dcterms:W3CDTF">2012-05-22T03:18:08Z</dcterms:modified>
</cp:coreProperties>
</file>