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A1BC-C8B5-431E-BB86-5AF9B03F00E6}" type="datetimeFigureOut">
              <a:rPr lang="en-US" smtClean="0"/>
              <a:t>2013-09-25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67BDF-A066-4F1E-A8C7-DCD69079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dirty="0" smtClean="0"/>
              <a:t>IVOA </a:t>
            </a:r>
            <a:r>
              <a:rPr lang="en-US" dirty="0" err="1" smtClean="0"/>
              <a:t>Interop</a:t>
            </a:r>
            <a:r>
              <a:rPr lang="en-US" dirty="0" smtClean="0"/>
              <a:t>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Data Discovery: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400" dirty="0" smtClean="0"/>
              <a:t>Drilling down into</a:t>
            </a:r>
            <a:br>
              <a:rPr lang="en-US" sz="4400" dirty="0" smtClean="0"/>
            </a:br>
            <a:r>
              <a:rPr lang="en-US" sz="4400" dirty="0" smtClean="0"/>
              <a:t>	Compound Data Objects</a:t>
            </a:r>
            <a:br>
              <a:rPr lang="en-US" sz="4400" dirty="0" smtClean="0"/>
            </a:br>
            <a:r>
              <a:rPr lang="en-US" sz="4400" dirty="0" smtClean="0"/>
              <a:t>	</a:t>
            </a:r>
            <a:r>
              <a:rPr lang="en-US" sz="4400" dirty="0"/>
              <a:t> </a:t>
            </a:r>
            <a:r>
              <a:rPr lang="en-US" sz="3600" dirty="0" smtClean="0"/>
              <a:t>- Granularity and Persistent Identifiers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219200"/>
          </a:xfrm>
        </p:spPr>
        <p:txBody>
          <a:bodyPr/>
          <a:lstStyle/>
          <a:p>
            <a:r>
              <a:rPr lang="en-US" dirty="0" smtClean="0"/>
              <a:t>Arnold Rots</a:t>
            </a:r>
          </a:p>
          <a:p>
            <a:r>
              <a:rPr lang="en-US" dirty="0" smtClean="0"/>
              <a:t>SAO/ CXC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4800" cy="365125"/>
          </a:xfrm>
        </p:spPr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Discoverability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Scope: higher level data products</a:t>
            </a:r>
          </a:p>
          <a:p>
            <a:r>
              <a:rPr lang="en-US" dirty="0" smtClean="0"/>
              <a:t>Scattered over many repositories</a:t>
            </a:r>
          </a:p>
          <a:p>
            <a:r>
              <a:rPr lang="en-US" dirty="0" smtClean="0"/>
              <a:t>Requires</a:t>
            </a:r>
          </a:p>
          <a:p>
            <a:pPr lvl="1"/>
            <a:r>
              <a:rPr lang="en-US" dirty="0" smtClean="0"/>
              <a:t>Persistent Identifiers (PID)</a:t>
            </a:r>
          </a:p>
          <a:p>
            <a:pPr lvl="1"/>
            <a:r>
              <a:rPr lang="en-US" dirty="0" smtClean="0"/>
              <a:t>Registry infrastructure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etadata standards</a:t>
            </a:r>
          </a:p>
          <a:p>
            <a:pPr lvl="1"/>
            <a:r>
              <a:rPr lang="en-US" dirty="0" smtClean="0"/>
              <a:t>Metadata extraction tools</a:t>
            </a:r>
          </a:p>
          <a:p>
            <a:pPr lvl="1"/>
            <a:r>
              <a:rPr lang="en-US" dirty="0" smtClean="0"/>
              <a:t>Provenance information</a:t>
            </a:r>
          </a:p>
          <a:p>
            <a:r>
              <a:rPr lang="en-US" dirty="0" smtClean="0"/>
              <a:t>But this is only part of the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00" cy="365125"/>
          </a:xfrm>
        </p:spPr>
        <p:txBody>
          <a:bodyPr/>
          <a:lstStyle/>
          <a:p>
            <a:r>
              <a:rPr lang="en-US" dirty="0" smtClean="0"/>
              <a:t>IVOA </a:t>
            </a:r>
            <a:r>
              <a:rPr lang="en-US" dirty="0" err="1" smtClean="0"/>
              <a:t>Interop</a:t>
            </a:r>
            <a:r>
              <a:rPr lang="en-US" dirty="0" smtClean="0"/>
              <a:t>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5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 smtClean="0"/>
              <a:t>Versioning</a:t>
            </a:r>
          </a:p>
          <a:p>
            <a:pPr lvl="1"/>
            <a:r>
              <a:rPr lang="en-US" dirty="0" smtClean="0"/>
              <a:t>Purists will insist that PIDs are version specific</a:t>
            </a:r>
          </a:p>
          <a:p>
            <a:pPr lvl="1"/>
            <a:r>
              <a:rPr lang="en-US" dirty="0" smtClean="0"/>
              <a:t>Growing realization that users often prefer current default</a:t>
            </a:r>
          </a:p>
          <a:p>
            <a:pPr lvl="2"/>
            <a:r>
              <a:rPr lang="en-US" dirty="0" smtClean="0"/>
              <a:t>Improved calibration, more complete datasets, etc.</a:t>
            </a:r>
          </a:p>
          <a:p>
            <a:pPr lvl="1"/>
            <a:r>
              <a:rPr lang="en-US" dirty="0" smtClean="0"/>
              <a:t>Version information can also be appended to the “root” PID</a:t>
            </a:r>
          </a:p>
          <a:p>
            <a:r>
              <a:rPr lang="en-US" dirty="0" smtClean="0"/>
              <a:t>Compound datasets or data objects</a:t>
            </a:r>
          </a:p>
          <a:p>
            <a:pPr lvl="1"/>
            <a:r>
              <a:rPr lang="en-US" dirty="0" smtClean="0"/>
              <a:t>Made up of smaller components</a:t>
            </a:r>
          </a:p>
          <a:p>
            <a:pPr lvl="2"/>
            <a:r>
              <a:rPr lang="en-US" dirty="0" smtClean="0"/>
              <a:t>Multiple files, multiple data objects,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9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Drilling Down into</a:t>
            </a:r>
            <a:br>
              <a:rPr lang="en-US" dirty="0" smtClean="0"/>
            </a:br>
            <a:r>
              <a:rPr lang="en-US" dirty="0" smtClean="0"/>
              <a:t>Compound Data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lvl="6"/>
            <a:endParaRPr lang="en-US" dirty="0" smtClean="0"/>
          </a:p>
          <a:p>
            <a:r>
              <a:rPr lang="en-US" dirty="0" smtClean="0"/>
              <a:t>From the user’s perspective</a:t>
            </a:r>
            <a:endParaRPr lang="en-US" dirty="0"/>
          </a:p>
          <a:p>
            <a:pPr lvl="3"/>
            <a:r>
              <a:rPr lang="en-US" dirty="0" smtClean="0"/>
              <a:t>For instance, a user interested in masses of galaxies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“Get me papers on galaxy mass estimates”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Respond with a list of pointers to papers in ADS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“Get me galaxy mass estimates”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Don’t provide the list of papers, provide pointers to the electronic versions of the tables in those papers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“Get me mass estimates for M81”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Just provide the relevant number(s)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Drill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obvious way is to implement this by introducing a hierarchical structure in the tokens tacked on to the end of the PIDs</a:t>
            </a:r>
          </a:p>
          <a:p>
            <a:pPr lvl="1"/>
            <a:r>
              <a:rPr lang="en-US" dirty="0" smtClean="0"/>
              <a:t>However, watch out for interference with versioning</a:t>
            </a:r>
          </a:p>
          <a:p>
            <a:r>
              <a:rPr lang="en-US" dirty="0" smtClean="0"/>
              <a:t>A table (figure, …) can easily be identified as a component of a paper, but a single cell in the table???</a:t>
            </a:r>
          </a:p>
          <a:p>
            <a:r>
              <a:rPr lang="en-US" dirty="0" smtClean="0"/>
              <a:t>Need vastly more metadata about the content of compound data objects</a:t>
            </a:r>
          </a:p>
          <a:p>
            <a:pPr lvl="1"/>
            <a:r>
              <a:rPr lang="en-US" dirty="0" smtClean="0"/>
              <a:t>How do we know what users may want to retrieve?</a:t>
            </a:r>
          </a:p>
          <a:p>
            <a:r>
              <a:rPr lang="en-US" dirty="0" smtClean="0"/>
              <a:t>Would it be sufficient to store the quantities contained and the objects covered, then parameterize?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200" dirty="0" smtClean="0"/>
              <a:t>At this time we are trying to solve the issue of how to cite simple datasets and data objects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Next we will need to put effort into discoverability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But I strongly believe the demand for more sophisticated data discovery, this drilling down into compound data objects, is just around the corner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Several people at RDA seemed to be thinking in the same direction – that is a hopeful sign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In whatever we are working on now, though, we need to keep the future perspectives in mind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Waikoloa/DCP: PID Granularity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9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3107</TotalTime>
  <Words>434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Data Discovery:  Drilling down into  Compound Data Objects   - Granularity and Persistent Identifiers</vt:lpstr>
      <vt:lpstr>Discoverability</vt:lpstr>
      <vt:lpstr>Complex Cases </vt:lpstr>
      <vt:lpstr>Drilling Down into Compound Data Objects</vt:lpstr>
      <vt:lpstr>How to Drill Down?</vt:lpstr>
      <vt:lpstr>Forward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STC-S – A Readable Metadata Serialization</dc:title>
  <dc:creator>arots</dc:creator>
  <cp:lastModifiedBy>arots</cp:lastModifiedBy>
  <cp:revision>21</cp:revision>
  <dcterms:created xsi:type="dcterms:W3CDTF">2013-09-25T16:32:34Z</dcterms:created>
  <dcterms:modified xsi:type="dcterms:W3CDTF">2013-09-27T20:19:49Z</dcterms:modified>
</cp:coreProperties>
</file>