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4" r:id="rId4"/>
    <p:sldId id="265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6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1A1BC-C8B5-431E-BB86-5AF9B03F00E6}" type="datetimeFigureOut">
              <a:rPr lang="en-US" smtClean="0"/>
              <a:t>2013-09-25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67BDF-A066-4F1E-A8C7-DCD690791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54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2013-09-26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505200" cy="365125"/>
          </a:xfrm>
        </p:spPr>
        <p:txBody>
          <a:bodyPr/>
          <a:lstStyle/>
          <a:p>
            <a:r>
              <a:rPr lang="en-US" smtClean="0"/>
              <a:t>IVOA Interop Waikoloa/DAL: STC-S - Arnold Rots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53E7-D626-4BF6-963D-E548FDE9A45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2013-09-26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IVOA Interop Waikoloa/DAL: STC-S - Arnold Rots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53E7-D626-4BF6-963D-E548FDE9A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2013-09-26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IVOA Interop Waikoloa/DAL: STC-S - Arnold Rots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53E7-D626-4BF6-963D-E548FDE9A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2013-09-26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505200" cy="365125"/>
          </a:xfrm>
        </p:spPr>
        <p:txBody>
          <a:bodyPr/>
          <a:lstStyle/>
          <a:p>
            <a:r>
              <a:rPr lang="en-US" smtClean="0"/>
              <a:t>IVOA Interop Waikoloa/DAL: STC-S - Arnold Rots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53E7-D626-4BF6-963D-E548FDE9A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2013-09-26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IVOA Interop Waikoloa/DAL: STC-S - Arnold Rots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53E7-D626-4BF6-963D-E548FDE9A45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2013-09-26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IVOA Interop Waikoloa/DAL: STC-S - Arnold Rots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53E7-D626-4BF6-963D-E548FDE9A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2013-09-26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IVOA Interop Waikoloa/DAL: STC-S - Arnold Rots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53E7-D626-4BF6-963D-E548FDE9A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2013-09-26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IVOA Interop Waikoloa/DAL: STC-S - Arnold Rots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53E7-D626-4BF6-963D-E548FDE9A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2013-09-26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IVOA Interop Waikoloa/DAL: STC-S - Arnold Rots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53E7-D626-4BF6-963D-E548FDE9A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2013-09-26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IVOA Interop Waikoloa/DAL: STC-S - Arnold Rots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53E7-D626-4BF6-963D-E548FDE9A4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2013-09-26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IVOA Interop Waikoloa/DAL: STC-S - Arnold Rots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F0053E7-D626-4BF6-963D-E548FDE9A45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2013-09-26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IVOA Interop Waikoloa/DAL: STC-S - Arnold Rots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0053E7-D626-4BF6-963D-E548FDE9A45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STC-S – A Readable Metadata Serialization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Arnold Rots</a:t>
            </a:r>
          </a:p>
          <a:p>
            <a:r>
              <a:rPr lang="en-US" dirty="0" smtClean="0"/>
              <a:t>SAO/ CXC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2013-09-26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IVOA Interop Waikoloa/DAL: STC-S - Arnold Rots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53E7-D626-4BF6-963D-E548FDE9A4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65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Conclude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The strings are very readable and flexible in what they can </a:t>
            </a:r>
            <a:r>
              <a:rPr lang="en-US" dirty="0" smtClean="0"/>
              <a:t>express</a:t>
            </a:r>
          </a:p>
          <a:p>
            <a:pPr lvl="1"/>
            <a:r>
              <a:rPr lang="en-US" dirty="0" smtClean="0"/>
              <a:t>While still rigorously conforming with the standard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Tools may still restrict what they are prepared to </a:t>
            </a:r>
            <a:r>
              <a:rPr lang="en-US" dirty="0" smtClean="0"/>
              <a:t>accept</a:t>
            </a:r>
          </a:p>
          <a:p>
            <a:pPr lvl="1"/>
            <a:r>
              <a:rPr lang="en-US" smtClean="0"/>
              <a:t>E.g</a:t>
            </a:r>
            <a:r>
              <a:rPr lang="en-US" dirty="0" smtClean="0"/>
              <a:t>., what elements, which coordinate systems</a:t>
            </a:r>
          </a:p>
          <a:p>
            <a:endParaRPr lang="en-US" dirty="0"/>
          </a:p>
          <a:p>
            <a:r>
              <a:rPr lang="en-US" dirty="0" smtClean="0"/>
              <a:t>Still to be added: Polarization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2013-09-26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IVOA Interop Waikoloa/DAL: STC-S - Arnold Rots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53E7-D626-4BF6-963D-E548FDE9A45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66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STC-S: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linear string serialization of STC</a:t>
            </a:r>
          </a:p>
          <a:p>
            <a:r>
              <a:rPr lang="en-US" dirty="0" smtClean="0"/>
              <a:t>Inspired by Jim Gray</a:t>
            </a:r>
          </a:p>
          <a:p>
            <a:r>
              <a:rPr lang="en-US" dirty="0" smtClean="0"/>
              <a:t>Originally focused on spatial regions; expanded to:</a:t>
            </a:r>
          </a:p>
          <a:p>
            <a:pPr lvl="1"/>
            <a:r>
              <a:rPr lang="en-US" dirty="0" smtClean="0"/>
              <a:t>Time, Space, Spectral, Redshift/Doppler velocity</a:t>
            </a:r>
          </a:p>
          <a:p>
            <a:r>
              <a:rPr lang="en-US" dirty="0" smtClean="0"/>
              <a:t>Some restrictions apply, some defaults are allowed</a:t>
            </a:r>
          </a:p>
          <a:p>
            <a:r>
              <a:rPr lang="en-US" dirty="0" smtClean="0"/>
              <a:t>One-to-one mapping between STC-S and STC-X</a:t>
            </a:r>
            <a:br>
              <a:rPr lang="en-US" dirty="0" smtClean="0"/>
            </a:br>
            <a:r>
              <a:rPr lang="en-US" dirty="0" smtClean="0"/>
              <a:t>	We have a demo tool that does conversions</a:t>
            </a:r>
          </a:p>
          <a:p>
            <a:r>
              <a:rPr lang="en-US" dirty="0" smtClean="0"/>
              <a:t>Compact and </a:t>
            </a:r>
            <a:r>
              <a:rPr lang="en-US" dirty="0" smtClean="0"/>
              <a:t>human-readable</a:t>
            </a:r>
          </a:p>
          <a:p>
            <a:r>
              <a:rPr lang="en-US" dirty="0" smtClean="0"/>
              <a:t>Unambiguous and complete metadata description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2013-09-26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IVOA Interop Waikoloa/DAL: STC-S - Arnold Rots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53E7-D626-4BF6-963D-E548FDE9A4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16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of the four astronomical coordinate types it allows stringing the STC elements together, with their values, in a specific order with embedded coordinate system information:</a:t>
            </a:r>
          </a:p>
          <a:p>
            <a:pPr lvl="1"/>
            <a:r>
              <a:rPr lang="en-US" dirty="0" smtClean="0"/>
              <a:t>Coordinate space volume</a:t>
            </a:r>
          </a:p>
          <a:p>
            <a:pPr lvl="1"/>
            <a:r>
              <a:rPr lang="en-US" dirty="0" smtClean="0"/>
              <a:t>Coordinate value</a:t>
            </a:r>
          </a:p>
          <a:p>
            <a:pPr lvl="1"/>
            <a:r>
              <a:rPr lang="en-US" dirty="0" smtClean="0"/>
              <a:t>Error</a:t>
            </a:r>
          </a:p>
          <a:p>
            <a:pPr lvl="1"/>
            <a:r>
              <a:rPr lang="en-US" dirty="0" smtClean="0"/>
              <a:t>Resolution</a:t>
            </a:r>
          </a:p>
          <a:p>
            <a:pPr lvl="1"/>
            <a:r>
              <a:rPr lang="en-US" dirty="0" smtClean="0"/>
              <a:t>Size</a:t>
            </a:r>
          </a:p>
          <a:p>
            <a:pPr lvl="1"/>
            <a:r>
              <a:rPr lang="en-US" dirty="0" smtClean="0"/>
              <a:t>Pixel size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2013-09-26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IVOA Interop Waikoloa/DAL: STC-S - Arnold Rots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53E7-D626-4BF6-963D-E548FDE9A4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43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Restrictions </a:t>
            </a:r>
            <a:r>
              <a:rPr lang="en-US" sz="3600" dirty="0" smtClean="0"/>
              <a:t>(excluding the arcane)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Time, Space, Spectral, Redshift axes</a:t>
            </a:r>
          </a:p>
          <a:p>
            <a:r>
              <a:rPr lang="en-US" dirty="0" smtClean="0"/>
              <a:t>No custom coordinate frames</a:t>
            </a:r>
          </a:p>
          <a:p>
            <a:r>
              <a:rPr lang="en-US" dirty="0" smtClean="0"/>
              <a:t>No spatial offsets</a:t>
            </a:r>
          </a:p>
          <a:p>
            <a:r>
              <a:rPr lang="en-US" dirty="0" smtClean="0"/>
              <a:t>Only simple errors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relocatable</a:t>
            </a:r>
            <a:r>
              <a:rPr lang="en-US" dirty="0" smtClean="0"/>
              <a:t> frames</a:t>
            </a:r>
          </a:p>
          <a:p>
            <a:r>
              <a:rPr lang="en-US" dirty="0" smtClean="0"/>
              <a:t>No planetary reference frames</a:t>
            </a:r>
          </a:p>
          <a:p>
            <a:r>
              <a:rPr lang="en-US" dirty="0" smtClean="0"/>
              <a:t>No Sectors or Convex Hulls</a:t>
            </a:r>
          </a:p>
          <a:p>
            <a:r>
              <a:rPr lang="en-US" dirty="0" smtClean="0"/>
              <a:t>Ellipse position angles: in degrees, limited reference</a:t>
            </a:r>
          </a:p>
          <a:p>
            <a:r>
              <a:rPr lang="en-US" dirty="0" smtClean="0"/>
              <a:t>Only IAU 1976 geodetic reference spheroids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2013-09-26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IVOA Interop Waikoloa/DAL: STC-S - Arnold Rots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53E7-D626-4BF6-963D-E548FDE9A45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51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Regions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389120"/>
          </a:xfrm>
        </p:spPr>
        <p:txBody>
          <a:bodyPr/>
          <a:lstStyle/>
          <a:p>
            <a:r>
              <a:rPr lang="en-US" dirty="0" smtClean="0"/>
              <a:t>Common usage: footprints</a:t>
            </a:r>
          </a:p>
          <a:p>
            <a:r>
              <a:rPr lang="en-US" dirty="0" smtClean="0"/>
              <a:t>Simple region:</a:t>
            </a:r>
          </a:p>
          <a:p>
            <a:pPr marL="0" indent="0">
              <a:buNone/>
            </a:pPr>
            <a:endParaRPr lang="en-US" sz="1400" dirty="0" smtClean="0"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Circle  ICRS  BARYCENTER 148.9 69.1 2.0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shape     ref frame  reference position  parameter values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Compound regions: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 ICRS TOPOCENTER</a:t>
            </a:r>
            <a:b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(Polygon 147.8 69.2 147.4 69.2 147.3 69.4 147.9 69.4</a:t>
            </a:r>
            <a:b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Polygon 147.9 69.7 147.6 69.7 147.5 69.9 148.0 69.9)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2013-09-26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IVOA Interop Waikoloa/DAL: STC-S - Arnold Rots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53E7-D626-4BF6-963D-E548FDE9A45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64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2: Complex Compound Regions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 ICRS TOPOCENTER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(Circle 180 10 20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Circle 190 20 20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Intersection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(Circle 120 -10 20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Difference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(Circle 130 -10 20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Circle 125 -10 2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)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Not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(Circle 118 -8 3)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)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2013-09-26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IVOA Interop Waikoloa/DAL: STC-S - Arnold Rots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53E7-D626-4BF6-963D-E548FDE9A45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70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 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38912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Simple position:</a:t>
            </a:r>
          </a:p>
          <a:p>
            <a:pPr lvl="7"/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Position ICRS GEOCENTER 147.6 69.3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Simple </a:t>
            </a:r>
            <a:r>
              <a:rPr lang="en-US" dirty="0" smtClean="0"/>
              <a:t>position with its uncertainty:</a:t>
            </a:r>
          </a:p>
          <a:p>
            <a:pPr lvl="7"/>
            <a:endParaRPr lang="en-US" dirty="0" smtClean="0"/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Position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ICRS GEOCENTER 147.6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69.3 Error 0.01 0.01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2013-09-26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IVOA Interop Waikoloa/DAL: STC-S - Arnold Rots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53E7-D626-4BF6-963D-E548FDE9A45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07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4: Cut-out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058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TimeInterval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TT GEOCENTER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1996-01-01T00:00:00 2013-09-26T20:00:00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Box ICRS BARYCENTER 147.6 69.3 1.0 1.5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Spectral BARYCENTER 1420.4 unit MHz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RedshiftInterval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BARYCENTER VELOCITY OPTICAL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-400 400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2013-09-26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IVOA Interop Waikoloa/DAL: STC-S - Arnold Rots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53E7-D626-4BF6-963D-E548FDE9A45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26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0408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5: Add Resolution, Pixel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058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TimeInterval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TT GEOCENTER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1996-01-01T00:00:00 2013-09-26T20:00:00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Box ICRS BARYCENTER 147.6 69.3 1.0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1.5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Resolution 0.001778 0.001778</a:t>
            </a:r>
            <a:b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PixSize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0.000889 0.000889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Spectral BARYCENTER 1420.4 unit MHz</a:t>
            </a: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RedshiftInterval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BARYCENTER VELOCITY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OPTICAL -400 400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Resolution 0.7</a:t>
            </a:r>
            <a:b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PixSize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0.3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2013-09-26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IVOA Interop Waikoloa/DAL: STC-S - Arnold Rots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53E7-D626-4BF6-963D-E548FDE9A45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094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1594</TotalTime>
  <Words>351</Words>
  <Application>Microsoft Office PowerPoint</Application>
  <PresentationFormat>On-screen Show (4:3)</PresentationFormat>
  <Paragraphs>100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STC-S – A Readable Metadata Serialization</vt:lpstr>
      <vt:lpstr>STC-S: Introduction</vt:lpstr>
      <vt:lpstr>Basics</vt:lpstr>
      <vt:lpstr>Restrictions (excluding the arcane)</vt:lpstr>
      <vt:lpstr>Example 1: Regions</vt:lpstr>
      <vt:lpstr>Example 2: Complex Compound Regions</vt:lpstr>
      <vt:lpstr>Example 3: Locations</vt:lpstr>
      <vt:lpstr>Example 4: Cut-out Specification</vt:lpstr>
      <vt:lpstr>Example 5: Add Resolution, Pixel Size</vt:lpstr>
      <vt:lpstr>To Conclude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STC-S – A Readable Metadata Serialization</dc:title>
  <dc:creator>arots</dc:creator>
  <cp:lastModifiedBy>arots</cp:lastModifiedBy>
  <cp:revision>15</cp:revision>
  <dcterms:created xsi:type="dcterms:W3CDTF">2013-09-25T16:32:34Z</dcterms:created>
  <dcterms:modified xsi:type="dcterms:W3CDTF">2013-09-26T20:03:05Z</dcterms:modified>
</cp:coreProperties>
</file>