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65" r:id="rId3"/>
    <p:sldId id="266" r:id="rId4"/>
    <p:sldId id="257" r:id="rId5"/>
    <p:sldId id="258" r:id="rId6"/>
    <p:sldId id="261" r:id="rId7"/>
    <p:sldId id="259" r:id="rId8"/>
    <p:sldId id="260" r:id="rId9"/>
    <p:sldId id="263" r:id="rId10"/>
    <p:sldId id="262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5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510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62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56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880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633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854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57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4938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186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731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600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54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926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913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132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50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2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4976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ldwidetelescope.org/complete/wwtcoveragetool5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ldwidetelescope.org/authoring/Developer.aspx?Page=WebControlScriptReferenc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Worldwide Telescope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Using the WWT HTML5 Web Control in your applications</a:t>
            </a:r>
          </a:p>
          <a:p>
            <a:r>
              <a:rPr lang="en-US" dirty="0" smtClean="0"/>
              <a:t>Jonathan Fay</a:t>
            </a:r>
          </a:p>
          <a:p>
            <a:r>
              <a:rPr lang="en-US" dirty="0" smtClean="0"/>
              <a:t>Microsoft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56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“Complete coverage map tool”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http://www.worldwidetelescope.org/complete/wwtcoveragetool5.htm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8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8941" y="0"/>
            <a:ext cx="10289510" cy="6858000"/>
          </a:xfrm>
        </p:spPr>
      </p:pic>
      <p:sp>
        <p:nvSpPr>
          <p:cNvPr id="5" name="TextBox 4"/>
          <p:cNvSpPr txBox="1"/>
          <p:nvPr/>
        </p:nvSpPr>
        <p:spPr>
          <a:xfrm>
            <a:off x="457200" y="790832"/>
            <a:ext cx="35422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Mahalo!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18228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WorldWide</a:t>
            </a:r>
            <a:r>
              <a:rPr lang="en-US" dirty="0" smtClean="0"/>
              <a:t> Telescope API options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WorldWide</a:t>
            </a:r>
            <a:r>
              <a:rPr lang="en-US" dirty="0" smtClean="0"/>
              <a:t> Telescope desktop </a:t>
            </a:r>
            <a:r>
              <a:rPr lang="en-US" dirty="0" err="1" smtClean="0"/>
              <a:t>clinet</a:t>
            </a:r>
            <a:r>
              <a:rPr lang="en-US" dirty="0" smtClean="0"/>
              <a:t> using Layer Control API</a:t>
            </a:r>
          </a:p>
          <a:p>
            <a:pPr lvl="1"/>
            <a:r>
              <a:rPr lang="en-US" dirty="0" smtClean="0"/>
              <a:t>Use any language that supports HTTP calls</a:t>
            </a:r>
          </a:p>
          <a:p>
            <a:pPr lvl="1"/>
            <a:r>
              <a:rPr lang="en-US" dirty="0" smtClean="0"/>
              <a:t>Desktop client is windows only, but LCAPI can run anywhere.</a:t>
            </a:r>
          </a:p>
          <a:p>
            <a:pPr lvl="1"/>
            <a:r>
              <a:rPr lang="en-US" dirty="0" smtClean="0"/>
              <a:t>Use full dome, HMD, Kinect and other technologies</a:t>
            </a:r>
          </a:p>
          <a:p>
            <a:r>
              <a:rPr lang="en-US" dirty="0" err="1" smtClean="0"/>
              <a:t>WebClient</a:t>
            </a:r>
            <a:r>
              <a:rPr lang="en-US" dirty="0" smtClean="0"/>
              <a:t> for HTML5</a:t>
            </a:r>
          </a:p>
          <a:p>
            <a:pPr lvl="1"/>
            <a:r>
              <a:rPr lang="en-US" dirty="0" smtClean="0"/>
              <a:t>Jscript client code glue</a:t>
            </a:r>
          </a:p>
          <a:p>
            <a:pPr lvl="1"/>
            <a:r>
              <a:rPr lang="en-US" dirty="0" smtClean="0"/>
              <a:t>Runs on virtually any HTML5 client</a:t>
            </a:r>
          </a:p>
          <a:p>
            <a:r>
              <a:rPr lang="en-US" dirty="0" err="1" smtClean="0"/>
              <a:t>WebClient</a:t>
            </a:r>
            <a:r>
              <a:rPr lang="en-US" dirty="0" smtClean="0"/>
              <a:t> for Silverlight (deprecated)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23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 the LAYER Control API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458" y="1704932"/>
            <a:ext cx="6161443" cy="4597014"/>
          </a:xfrm>
        </p:spPr>
      </p:pic>
    </p:spTree>
    <p:extLst>
      <p:ext uri="{BB962C8B-B14F-4D97-AF65-F5344CB8AC3E}">
        <p14:creationId xmlns:p14="http://schemas.microsoft.com/office/powerpoint/2010/main" val="424746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HTML5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Scriptable Sky &amp; Planet viewer </a:t>
            </a:r>
          </a:p>
          <a:p>
            <a:r>
              <a:rPr lang="en-US" dirty="0" smtClean="0"/>
              <a:t>A canvas for adding interactive visual elements using coordinate systems</a:t>
            </a:r>
          </a:p>
          <a:p>
            <a:r>
              <a:rPr lang="en-US" dirty="0" smtClean="0"/>
              <a:t>A scalable viewer for your images and data</a:t>
            </a:r>
          </a:p>
          <a:p>
            <a:r>
              <a:rPr lang="en-US" dirty="0" smtClean="0"/>
              <a:t>Hundreds of all-sky surveys in several bands instantly available for reference</a:t>
            </a:r>
          </a:p>
          <a:p>
            <a:r>
              <a:rPr lang="en-US" dirty="0" smtClean="0"/>
              <a:t>Playback of tours by script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89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On-line </a:t>
            </a:r>
            <a:r>
              <a:rPr lang="en-US" dirty="0"/>
              <a:t>user guide at: </a:t>
            </a:r>
            <a:r>
              <a:rPr lang="en-US" dirty="0">
                <a:hlinkClick r:id="rId2"/>
              </a:rPr>
              <a:t>http://www.worldwidetelescope.org/authoring/Developer.aspx?Page=WebControlScriptReference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95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 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7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569"/>
            <a:ext cx="7772400" cy="659027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&lt;!DOCTYPE html &gt;</a:t>
            </a:r>
          </a:p>
          <a:p>
            <a:pPr marL="0" indent="0">
              <a:buNone/>
            </a:pPr>
            <a:r>
              <a:rPr lang="en-US" dirty="0"/>
              <a:t>&lt;html&gt;</a:t>
            </a:r>
          </a:p>
          <a:p>
            <a:pPr marL="0" indent="0">
              <a:buNone/>
            </a:pPr>
            <a:r>
              <a:rPr lang="en-US" dirty="0"/>
              <a:t>&lt;head&gt;</a:t>
            </a:r>
          </a:p>
          <a:p>
            <a:pPr marL="0" indent="0">
              <a:buNone/>
            </a:pPr>
            <a:r>
              <a:rPr lang="en-US" dirty="0" smtClean="0"/>
              <a:t>&lt;title&gt;Hello World with WWT&lt;/</a:t>
            </a:r>
            <a:r>
              <a:rPr lang="en-US" dirty="0"/>
              <a:t>title&gt;</a:t>
            </a:r>
          </a:p>
          <a:p>
            <a:pPr marL="0" indent="0">
              <a:buNone/>
            </a:pPr>
            <a:r>
              <a:rPr lang="en-US" dirty="0"/>
              <a:t>    &lt;script </a:t>
            </a:r>
            <a:r>
              <a:rPr lang="en-US" dirty="0" err="1"/>
              <a:t>src</a:t>
            </a:r>
            <a:r>
              <a:rPr lang="en-US" dirty="0"/>
              <a:t>="http://www.worldwidetelescope.org/scripts/wwtsdk.aspx"&gt;&lt;/script&gt;        </a:t>
            </a:r>
          </a:p>
          <a:p>
            <a:pPr marL="0" indent="0">
              <a:buNone/>
            </a:pPr>
            <a:r>
              <a:rPr lang="en-US" dirty="0"/>
              <a:t>    &lt;script&gt;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wwt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function initialize() {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wwt</a:t>
            </a:r>
            <a:r>
              <a:rPr lang="en-US" dirty="0"/>
              <a:t> = </a:t>
            </a:r>
            <a:r>
              <a:rPr lang="en-US" dirty="0" err="1"/>
              <a:t>wwtlib.WWTControl.initControl</a:t>
            </a:r>
            <a:r>
              <a:rPr lang="en-US" dirty="0"/>
              <a:t>("</a:t>
            </a:r>
            <a:r>
              <a:rPr lang="en-US" dirty="0" err="1"/>
              <a:t>WWTCanvas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wwt.endInit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&lt;/script&gt;</a:t>
            </a:r>
          </a:p>
          <a:p>
            <a:pPr marL="0" indent="0">
              <a:buNone/>
            </a:pPr>
            <a:r>
              <a:rPr lang="en-US" dirty="0"/>
              <a:t> &lt;/head&gt;</a:t>
            </a:r>
          </a:p>
          <a:p>
            <a:pPr marL="0" indent="0">
              <a:buNone/>
            </a:pPr>
            <a:r>
              <a:rPr lang="en-US" dirty="0"/>
              <a:t> &lt;body </a:t>
            </a:r>
            <a:r>
              <a:rPr lang="en-US" dirty="0" err="1"/>
              <a:t>onload</a:t>
            </a:r>
            <a:r>
              <a:rPr lang="en-US" dirty="0"/>
              <a:t>="initialize()"&gt;</a:t>
            </a:r>
          </a:p>
          <a:p>
            <a:pPr marL="0" indent="0">
              <a:buNone/>
            </a:pPr>
            <a:r>
              <a:rPr lang="en-US" dirty="0"/>
              <a:t>        &lt;div id="</a:t>
            </a:r>
            <a:r>
              <a:rPr lang="en-US" dirty="0" err="1"/>
              <a:t>WWTCanvas</a:t>
            </a:r>
            <a:r>
              <a:rPr lang="en-US" dirty="0"/>
              <a:t>" style="width:750px; height:750px; border-style: none; border-width: 0px;"&gt;&lt;/div&gt;</a:t>
            </a:r>
          </a:p>
          <a:p>
            <a:pPr marL="0" indent="0">
              <a:buNone/>
            </a:pPr>
            <a:r>
              <a:rPr lang="en-US" dirty="0"/>
              <a:t> 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69356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ready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prstClr val="white"/>
              </a:buClr>
              <a:buNone/>
            </a:pPr>
            <a:r>
              <a:rPr lang="en-US" sz="11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initialize() {</a:t>
            </a:r>
          </a:p>
          <a:p>
            <a:pPr marL="0" lvl="0" indent="0">
              <a:buClr>
                <a:prstClr val="white"/>
              </a:buClr>
              <a:buNone/>
            </a:pP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wwt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1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wwtlib.WWTControl.initControl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1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100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WWTCanvas</a:t>
            </a:r>
            <a:r>
              <a:rPr lang="en-US" sz="11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pPr marL="0" lvl="0" indent="0">
              <a:buClr>
                <a:prstClr val="white"/>
              </a:buClr>
              <a:buNone/>
            </a:pP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wwt.add_ready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1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wwtReady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pPr marL="0" lvl="0" indent="0">
              <a:buClr>
                <a:prstClr val="white"/>
              </a:buClr>
              <a:buNone/>
            </a:pP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wwt.endInit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pPr marL="0" lvl="0" indent="0">
              <a:buClr>
                <a:prstClr val="white"/>
              </a:buClr>
              <a:buNone/>
            </a:pP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}</a:t>
            </a:r>
          </a:p>
          <a:p>
            <a:pPr marL="0" lvl="0" indent="0">
              <a:buClr>
                <a:prstClr val="white"/>
              </a:buClr>
              <a:buNone/>
            </a:pP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1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wwtReady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 {</a:t>
            </a:r>
          </a:p>
          <a:p>
            <a:pPr marL="0" lvl="0" indent="0">
              <a:buClr>
                <a:prstClr val="white"/>
              </a:buClr>
              <a:buNone/>
            </a:pP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wwt.loadImageCollection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1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"http://www.worldwidetelescope.org/COMPLETE/wwtcomplete.wtml"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pPr marL="0" lvl="0" indent="0">
              <a:buClr>
                <a:prstClr val="white"/>
              </a:buClr>
              <a:buNone/>
            </a:pP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wwt.gotoRaDecZoom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(286.485, -27.5231666666667, 60, </a:t>
            </a:r>
            <a:r>
              <a:rPr lang="en-US" sz="11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false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pPr marL="0" lvl="0" indent="0">
              <a:buClr>
                <a:prstClr val="white"/>
              </a:buClr>
              <a:buNone/>
            </a:pP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10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your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add your own glue to bind together your database/images to viewer</a:t>
            </a:r>
          </a:p>
          <a:p>
            <a:r>
              <a:rPr lang="en-US" dirty="0" smtClean="0"/>
              <a:t>Load WTML collections for custom background, foreground image sets</a:t>
            </a:r>
          </a:p>
          <a:p>
            <a:r>
              <a:rPr lang="en-US" dirty="0" smtClean="0"/>
              <a:t>Plot data points, lines and polygons with click-back notification</a:t>
            </a:r>
          </a:p>
          <a:p>
            <a:r>
              <a:rPr lang="en-US" dirty="0" smtClean="0"/>
              <a:t>Use libraries your favorite Library for </a:t>
            </a:r>
            <a:r>
              <a:rPr lang="en-US" dirty="0" err="1" smtClean="0"/>
              <a:t>VOTable</a:t>
            </a:r>
            <a:r>
              <a:rPr lang="en-US" dirty="0" smtClean="0"/>
              <a:t> &amp; </a:t>
            </a:r>
            <a:r>
              <a:rPr lang="en-US" dirty="0" err="1" smtClean="0"/>
              <a:t>WebSAMP</a:t>
            </a:r>
            <a:r>
              <a:rPr lang="en-US" dirty="0" smtClean="0"/>
              <a:t> handling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84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TC103457452[[fn=Celestial]]</Template>
  <TotalTime>3102</TotalTime>
  <Words>343</Words>
  <Application>Microsoft Office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Consolas</vt:lpstr>
      <vt:lpstr>Celestial</vt:lpstr>
      <vt:lpstr>Worldwide Telescope</vt:lpstr>
      <vt:lpstr>WorldWide Telescope API options </vt:lpstr>
      <vt:lpstr>When to use the LAYER Control API</vt:lpstr>
      <vt:lpstr>What is the HTML5 control</vt:lpstr>
      <vt:lpstr>Getting started</vt:lpstr>
      <vt:lpstr>Hello World Sample</vt:lpstr>
      <vt:lpstr>PowerPoint Presentation</vt:lpstr>
      <vt:lpstr>Adding a ready event</vt:lpstr>
      <vt:lpstr>Adding your data</vt:lpstr>
      <vt:lpstr>Sample “Complete coverage map tool”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Worldwide Telescope</dc:title>
  <dc:creator>Jonathan Fay</dc:creator>
  <cp:lastModifiedBy>Jonathan Fay</cp:lastModifiedBy>
  <cp:revision>23</cp:revision>
  <dcterms:created xsi:type="dcterms:W3CDTF">2013-09-26T21:33:26Z</dcterms:created>
  <dcterms:modified xsi:type="dcterms:W3CDTF">2013-09-29T01:15:51Z</dcterms:modified>
</cp:coreProperties>
</file>