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60" r:id="rId2"/>
    <p:sldId id="359" r:id="rId3"/>
    <p:sldId id="358" r:id="rId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en Rees Williams" initials="ORW" lastIdx="1" clrIdx="0">
    <p:extLst>
      <p:ext uri="{19B8F6BF-5375-455C-9EA6-DF929625EA0E}">
        <p15:presenceInfo xmlns:p15="http://schemas.microsoft.com/office/powerpoint/2012/main" userId="Owen Rees 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D5080-211A-4944-AEDF-B654F38BB2B0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63E2-0EC4-474E-ACDB-B05DF3A6AA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3584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A2B2-C513-4BF3-BF5E-CBE831279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E14F4-D573-4E28-8A3C-2703F1442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24539-3957-4A27-8154-29A83145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C75B-C104-4644-8109-278F671C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5EE6-867E-4A26-A6D5-8A0DFEBB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69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FB3E-D875-4A18-937B-213FCB4E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00AB2-67AA-4DFC-A328-BB3E5CD77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AD4CD-BB30-4098-AD27-3DBF6C13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2446-8899-4BF1-B852-F57902CE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24C0E-771F-4D06-A0DC-21AE9F55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9317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AB3CC-64D2-45B8-9752-9B8C7A06C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F885D-47B7-41A3-9762-64522E5F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DD16B-C7D7-4F42-96F7-E9C0DB3F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AA72D-D0AE-44B5-9F1A-CC0055A3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302F1-EA9C-43F7-9DC0-6367C405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697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45FD-6A17-4C5D-8B01-3A39CF7D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1E09-1D03-4149-84D0-6AC0ECE9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764E-C793-4F8A-BFA2-0B2C54EB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902F9-F933-41BF-96DC-3A44481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A0574-62F6-4EEA-9581-CCF47E9D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1020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DC33-1A26-4831-AE70-3A8C2A11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31304-9903-4C02-B2D6-BDAC3DAB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0FAB6-A48D-4CC1-B644-CC180EB0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2A64D-45A1-4F04-874F-1643A6C1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DA19-C250-49BE-BC62-AE264285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63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3BA3-EF24-4AF9-A244-43F8F365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5D09-A586-4084-ACC2-95C7753CB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EA897-88CD-4ADB-9556-CF6A09989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400BF-BCCD-401B-AB58-A14BE787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4D2B7-8F1E-4249-9E2C-2A585EB2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AC362-733E-4930-BD05-E2D85710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266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5FB5-6D9D-41F6-9303-9ABBDC3A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58BB0-9A69-494D-8EA7-F1012BEC4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B7E9D-B789-44B9-BD93-7A776C85F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55836-B8D7-4831-8D7B-7EFEC417D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0B9AA-5BF0-4DED-98C9-FACB2E0BB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1D630-5ACD-403E-A6E6-B64453A2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68AC9-F8F0-4516-903F-AB7DA279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5C85D-A102-4486-B8A7-B1065293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716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47D2-398B-45EE-8DF6-9A158C98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2D7EE-356C-4AC0-8677-4EEF5016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4F5A-3B68-46EB-BDC9-62C32693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4F9DC-FA47-4996-B9D1-D71142B1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1173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FF37E-50B1-49CA-B045-3914334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9851B-A859-4C55-8437-A321BFCD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82898-4434-401B-BC00-2AF3CC04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56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7B30-9273-4E50-A950-C7639E65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872B-7902-4967-9EDA-96A64EF3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286FE-9366-4782-ACF9-9B0476ED9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C9D09-DFEE-42D4-8613-04E9565B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E1448-BAAF-4A5C-A970-D6D9A95F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E7377-5871-4B72-8145-33A2C932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04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F5B3-138A-4BDB-8BDA-1E9B0CA9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B90E8-9FA7-4C3F-9B8D-409AE0A50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29B1E-9564-48E2-9D9F-58E507AED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952AB-3E35-4655-BFD5-552D3435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B2284-C01F-46AE-99CF-5EE7646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B44D7-C4D7-4041-9683-65A69652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074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11943-19C0-4C44-91A5-7D2A5F29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95C-2F71-440E-A3F8-1385AB177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CFFC4-BB78-454D-AC56-5CE58DFC9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43E6B-0E8A-46AA-BF44-C8DE22D61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6E9F2-9BA4-4309-BC47-93A054439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2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98D4-4990-42F5-A07C-D09651D7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817B-F1BC-4999-88E6-C5FDD628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711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u="sng" dirty="0"/>
              <a:t>Centre to Dot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Bus 10 can be caught at Groningen Central Station. Get off at the </a:t>
            </a:r>
            <a:r>
              <a:rPr lang="en-GB" dirty="0" err="1"/>
              <a:t>Korreweg</a:t>
            </a:r>
            <a:r>
              <a:rPr lang="en-GB" dirty="0"/>
              <a:t> (5 minute walk in a southerly direction to reach Dot)</a:t>
            </a:r>
          </a:p>
          <a:p>
            <a:endParaRPr lang="en-GB" dirty="0"/>
          </a:p>
          <a:p>
            <a:r>
              <a:rPr lang="en-GB" dirty="0"/>
              <a:t>Bus  3 or 4 from the Groningen Central Station to P+R </a:t>
            </a:r>
            <a:r>
              <a:rPr lang="en-GB" dirty="0" err="1"/>
              <a:t>Kardinge</a:t>
            </a:r>
            <a:r>
              <a:rPr lang="en-GB" dirty="0"/>
              <a:t>. Then Bus 64 getting off a “UMCG Noord”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Bus 10 may not or may not run to the </a:t>
            </a:r>
            <a:r>
              <a:rPr lang="en-GB" dirty="0" err="1"/>
              <a:t>MartiniPlaza</a:t>
            </a:r>
            <a:r>
              <a:rPr lang="en-GB" dirty="0"/>
              <a:t>. The QBUZZ website is very obscure. If it </a:t>
            </a:r>
            <a:r>
              <a:rPr lang="en-GB"/>
              <a:t>doesn’t run walking </a:t>
            </a:r>
            <a:r>
              <a:rPr lang="en-GB" dirty="0"/>
              <a:t>to the station is probably the only option.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59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98D4-4990-42F5-A07C-D09651D7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817B-F1BC-4999-88E6-C5FDD628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711"/>
            <a:ext cx="10515600" cy="5032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u="sng" dirty="0"/>
              <a:t>Dot to centre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Bus 10 can be caught on the </a:t>
            </a:r>
            <a:r>
              <a:rPr lang="en-GB" dirty="0" err="1"/>
              <a:t>Korreweg</a:t>
            </a:r>
            <a:r>
              <a:rPr lang="en-GB" dirty="0"/>
              <a:t> (5 minute walk north)</a:t>
            </a:r>
          </a:p>
          <a:p>
            <a:endParaRPr lang="en-GB" dirty="0"/>
          </a:p>
          <a:p>
            <a:r>
              <a:rPr lang="en-GB" dirty="0"/>
              <a:t>Bus 64 from stop "UMCG Noord"  to P+R </a:t>
            </a:r>
            <a:r>
              <a:rPr lang="en-GB" dirty="0" err="1"/>
              <a:t>Kardinge</a:t>
            </a:r>
            <a:r>
              <a:rPr lang="en-GB" dirty="0"/>
              <a:t> where bus 3 and 4 leave to the main station.</a:t>
            </a:r>
          </a:p>
          <a:p>
            <a:endParaRPr lang="en-GB" dirty="0"/>
          </a:p>
          <a:p>
            <a:r>
              <a:rPr lang="en-GB" dirty="0"/>
              <a:t>Bus 2 (south) from “UMCG Noord” to </a:t>
            </a:r>
            <a:r>
              <a:rPr lang="en-GB" dirty="0" err="1"/>
              <a:t>Europapark</a:t>
            </a:r>
            <a:r>
              <a:rPr lang="en-GB" dirty="0"/>
              <a:t> Station and then a local train to Assen or Groningen.</a:t>
            </a:r>
          </a:p>
          <a:p>
            <a:endParaRPr lang="en-GB" dirty="0"/>
          </a:p>
          <a:p>
            <a:r>
              <a:rPr lang="en-GB" dirty="0"/>
              <a:t>Bus 2 (north) from “UMCG Noord” to Station North. There a  train to Groningen Central or Bus 10.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5696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E18A-B0FF-4D5B-AC02-3BE51BB7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341A29-F87B-4B0F-86FE-1AC5EA872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078" y="0"/>
            <a:ext cx="12226185" cy="6877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86BEB8-1100-411C-9935-84082E24C4C8}"/>
              </a:ext>
            </a:extLst>
          </p:cNvPr>
          <p:cNvSpPr txBox="1"/>
          <p:nvPr/>
        </p:nvSpPr>
        <p:spPr>
          <a:xfrm>
            <a:off x="7354529" y="5476568"/>
            <a:ext cx="97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64/2(N)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35415-C096-42DA-A7AC-3012180F5EBE}"/>
              </a:ext>
            </a:extLst>
          </p:cNvPr>
          <p:cNvSpPr txBox="1"/>
          <p:nvPr/>
        </p:nvSpPr>
        <p:spPr>
          <a:xfrm>
            <a:off x="6867832" y="5749724"/>
            <a:ext cx="97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2(S)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FF43D-4912-4CD6-A654-61F9E715CF6C}"/>
              </a:ext>
            </a:extLst>
          </p:cNvPr>
          <p:cNvSpPr txBox="1"/>
          <p:nvPr/>
        </p:nvSpPr>
        <p:spPr>
          <a:xfrm>
            <a:off x="3318387" y="2521974"/>
            <a:ext cx="41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  <a:endParaRPr lang="en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0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187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Visualisation in Astronomy</dc:title>
  <dc:creator>Owen Rees Williams</dc:creator>
  <cp:lastModifiedBy>Owen Rees Williams</cp:lastModifiedBy>
  <cp:revision>72</cp:revision>
  <dcterms:created xsi:type="dcterms:W3CDTF">2019-01-07T12:59:52Z</dcterms:created>
  <dcterms:modified xsi:type="dcterms:W3CDTF">2019-10-12T14:08:32Z</dcterms:modified>
</cp:coreProperties>
</file>