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9BB7-1179-9A45-AE2B-E92214441C9F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66C-C5AD-154B-BFEE-CC503E09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9BB7-1179-9A45-AE2B-E92214441C9F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66C-C5AD-154B-BFEE-CC503E09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9BB7-1179-9A45-AE2B-E92214441C9F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66C-C5AD-154B-BFEE-CC503E09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9BB7-1179-9A45-AE2B-E92214441C9F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66C-C5AD-154B-BFEE-CC503E09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9BB7-1179-9A45-AE2B-E92214441C9F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66C-C5AD-154B-BFEE-CC503E09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9BB7-1179-9A45-AE2B-E92214441C9F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66C-C5AD-154B-BFEE-CC503E09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9BB7-1179-9A45-AE2B-E92214441C9F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66C-C5AD-154B-BFEE-CC503E09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9BB7-1179-9A45-AE2B-E92214441C9F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66C-C5AD-154B-BFEE-CC503E09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9BB7-1179-9A45-AE2B-E92214441C9F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66C-C5AD-154B-BFEE-CC503E09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9BB7-1179-9A45-AE2B-E92214441C9F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66C-C5AD-154B-BFEE-CC503E09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9BB7-1179-9A45-AE2B-E92214441C9F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66C-C5AD-154B-BFEE-CC503E098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D9BB7-1179-9A45-AE2B-E92214441C9F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A866C-C5AD-154B-BFEE-CC503E098E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voa.net/Documents/Notes/SimpleTimeSerie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Domain Interest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Hotwired IV </a:t>
            </a:r>
            <a:r>
              <a:rPr lang="en-US" dirty="0" smtClean="0"/>
              <a:t>meeting, </a:t>
            </a:r>
          </a:p>
          <a:p>
            <a:pPr lvl="1"/>
            <a:r>
              <a:rPr lang="en-US" dirty="0" smtClean="0"/>
              <a:t>May 12-15, Santa Barbara, CA</a:t>
            </a:r>
          </a:p>
          <a:p>
            <a:r>
              <a:rPr lang="en-US" dirty="0" smtClean="0"/>
              <a:t>What should the IVOA presence / message be at this meeting?</a:t>
            </a:r>
          </a:p>
          <a:p>
            <a:r>
              <a:rPr lang="en-US" dirty="0" smtClean="0"/>
              <a:t>Can we </a:t>
            </a:r>
            <a:r>
              <a:rPr lang="en-US" dirty="0" err="1" smtClean="0"/>
              <a:t>followup</a:t>
            </a:r>
            <a:r>
              <a:rPr lang="en-US" dirty="0" smtClean="0"/>
              <a:t> with the groups from Heidelberg?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Time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Note posted to IVOA in Madrid</a:t>
            </a:r>
          </a:p>
          <a:p>
            <a:pPr lvl="1"/>
            <a:r>
              <a:rPr lang="en-US" sz="2000" dirty="0" smtClean="0">
                <a:hlinkClick r:id="rId2"/>
              </a:rPr>
              <a:t>http://www.ivoa.net/Documents/Notes/SimpleTimeSeries/</a:t>
            </a:r>
            <a:endParaRPr lang="en-US" sz="2000" dirty="0" smtClean="0"/>
          </a:p>
          <a:p>
            <a:r>
              <a:rPr lang="en-US" sz="2400" dirty="0" smtClean="0"/>
              <a:t>Want to use this as implementation of </a:t>
            </a:r>
            <a:r>
              <a:rPr lang="en-US" sz="2400" i="1" dirty="0" smtClean="0"/>
              <a:t>Endorsed Note </a:t>
            </a:r>
            <a:r>
              <a:rPr lang="en-US" sz="2400" dirty="0" smtClean="0"/>
              <a:t>process</a:t>
            </a:r>
          </a:p>
          <a:p>
            <a:pPr lvl="1"/>
            <a:r>
              <a:rPr lang="en-US" sz="2000" dirty="0" smtClean="0"/>
              <a:t>Some docs may need an IVOA endorsement, but not full REC overhead</a:t>
            </a:r>
          </a:p>
          <a:p>
            <a:r>
              <a:rPr lang="en-US" sz="2400" dirty="0" smtClean="0"/>
              <a:t>Document Process:</a:t>
            </a:r>
          </a:p>
          <a:p>
            <a:pPr lvl="1"/>
            <a:r>
              <a:rPr lang="en-US" sz="2000" b="1" i="1" dirty="0" smtClean="0"/>
              <a:t>Draft Endorsed Note </a:t>
            </a:r>
            <a:r>
              <a:rPr lang="en-US" sz="2000" dirty="0" smtClean="0"/>
              <a:t>– Equivalent of a </a:t>
            </a:r>
            <a:r>
              <a:rPr lang="en-US" sz="2000" i="1" dirty="0" smtClean="0"/>
              <a:t>Working Draft</a:t>
            </a:r>
          </a:p>
          <a:p>
            <a:pPr lvl="2"/>
            <a:r>
              <a:rPr lang="en-US" sz="1600" i="1" dirty="0" smtClean="0"/>
              <a:t>Published at the discretion of the WG/TCG</a:t>
            </a:r>
          </a:p>
          <a:p>
            <a:pPr lvl="1"/>
            <a:r>
              <a:rPr lang="en-US" sz="2000" b="1" i="1" dirty="0" smtClean="0"/>
              <a:t>Proposed Endorsed Note </a:t>
            </a:r>
          </a:p>
          <a:p>
            <a:pPr lvl="2"/>
            <a:r>
              <a:rPr lang="en-US" sz="1600" i="1" dirty="0" smtClean="0"/>
              <a:t>Mature enough for TCG Review</a:t>
            </a:r>
          </a:p>
          <a:p>
            <a:pPr lvl="2"/>
            <a:r>
              <a:rPr lang="en-US" sz="1600" i="1" dirty="0" smtClean="0"/>
              <a:t>Goes to 4-week RFC for public comment</a:t>
            </a:r>
          </a:p>
          <a:p>
            <a:pPr lvl="1"/>
            <a:r>
              <a:rPr lang="en-US" sz="2000" b="1" i="1" dirty="0" smtClean="0"/>
              <a:t>Endorsed Note</a:t>
            </a:r>
          </a:p>
          <a:p>
            <a:pPr lvl="2"/>
            <a:r>
              <a:rPr lang="en-US" sz="1600" i="1" dirty="0" smtClean="0"/>
              <a:t>Has been accepted by the TCG</a:t>
            </a:r>
          </a:p>
          <a:p>
            <a:pPr lvl="2"/>
            <a:r>
              <a:rPr lang="en-US" sz="1600" i="1" dirty="0" smtClean="0"/>
              <a:t>Available in Document Repository	</a:t>
            </a:r>
          </a:p>
          <a:p>
            <a:r>
              <a:rPr lang="en-US" sz="2400" i="1" dirty="0" smtClean="0"/>
              <a:t>Issues</a:t>
            </a:r>
            <a:endParaRPr lang="en-US" sz="1200" dirty="0" smtClean="0"/>
          </a:p>
          <a:p>
            <a:pPr lvl="1"/>
            <a:r>
              <a:rPr lang="en-US" sz="2000" dirty="0" smtClean="0"/>
              <a:t>Current</a:t>
            </a:r>
            <a:r>
              <a:rPr lang="en-US" sz="2000" i="1" dirty="0" smtClean="0"/>
              <a:t> IVOA Document Standards v1.3 </a:t>
            </a:r>
            <a:r>
              <a:rPr lang="en-US" sz="2000" dirty="0" smtClean="0"/>
              <a:t>draft suggests these can only come from a WG or TCG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VOEventRegExt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1) Referring to existing Registry material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Repeating or condensing materials from other standards can be confusing</a:t>
            </a:r>
          </a:p>
          <a:p>
            <a:r>
              <a:rPr lang="en-US" dirty="0" smtClean="0"/>
              <a:t>Suggestion: </a:t>
            </a:r>
          </a:p>
          <a:p>
            <a:pPr lvl="1"/>
            <a:r>
              <a:rPr lang="en-US" dirty="0" smtClean="0"/>
              <a:t>Simply reference the REC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VOEventRegExt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/>
              <a:t>2</a:t>
            </a:r>
            <a:r>
              <a:rPr lang="en-US" i="1" dirty="0" smtClean="0"/>
              <a:t>) Identifier Syntax</a:t>
            </a:r>
            <a:endParaRPr lang="en-US" dirty="0" smtClean="0"/>
          </a:p>
          <a:p>
            <a:pPr algn="ctr">
              <a:buNone/>
            </a:pPr>
            <a:r>
              <a:rPr lang="en-US" sz="2400" i="1" dirty="0" smtClean="0"/>
              <a:t>       </a:t>
            </a:r>
            <a:r>
              <a:rPr lang="en-US" sz="2400" i="1" dirty="0" err="1" smtClean="0"/>
              <a:t>ivo://authori.ty/service/id#local_event.id</a:t>
            </a:r>
            <a:endParaRPr lang="en-US" sz="2400" i="1" dirty="0" smtClean="0"/>
          </a:p>
          <a:p>
            <a:pPr algn="ctr">
              <a:buNone/>
            </a:pPr>
            <a:r>
              <a:rPr lang="en-US" sz="2400" i="1" dirty="0" smtClean="0"/>
              <a:t>            to</a:t>
            </a:r>
          </a:p>
          <a:p>
            <a:pPr algn="ctr">
              <a:buNone/>
            </a:pPr>
            <a:r>
              <a:rPr lang="en-US" sz="2400" i="1" dirty="0" smtClean="0"/>
              <a:t>       </a:t>
            </a:r>
            <a:r>
              <a:rPr lang="en-US" sz="2400" i="1" dirty="0" err="1" smtClean="0"/>
              <a:t>ivo://authori.ty/service/id?local_event.id</a:t>
            </a: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Issues:</a:t>
            </a:r>
          </a:p>
          <a:p>
            <a:r>
              <a:rPr lang="en-US" sz="2400" i="1" dirty="0" smtClean="0"/>
              <a:t>Requires a new version of the spec</a:t>
            </a:r>
          </a:p>
          <a:p>
            <a:r>
              <a:rPr lang="en-US" sz="2400" i="1" dirty="0" smtClean="0"/>
              <a:t>Breaks existing community code</a:t>
            </a:r>
          </a:p>
          <a:p>
            <a:pPr>
              <a:buNone/>
            </a:pPr>
            <a:r>
              <a:rPr lang="en-US" sz="2400" i="1" dirty="0" smtClean="0"/>
              <a:t>Suggestions:</a:t>
            </a:r>
          </a:p>
          <a:p>
            <a:r>
              <a:rPr lang="en-US" sz="2400" i="1" dirty="0" smtClean="0"/>
              <a:t>Avoid issue in </a:t>
            </a:r>
            <a:r>
              <a:rPr lang="en-US" sz="2400" i="1" dirty="0" err="1" smtClean="0"/>
              <a:t>RegExt</a:t>
            </a:r>
            <a:endParaRPr lang="en-US" sz="2400" i="1" dirty="0" smtClean="0"/>
          </a:p>
          <a:p>
            <a:r>
              <a:rPr lang="en-US" sz="2400" i="1" dirty="0" smtClean="0"/>
              <a:t>Describe only how to resolve a stream, not the </a:t>
            </a:r>
            <a:r>
              <a:rPr lang="en-US" sz="2400" i="1" dirty="0" err="1" smtClean="0"/>
              <a:t>ivorn</a:t>
            </a:r>
            <a:endParaRPr lang="en-US" sz="2400" i="1" dirty="0" smtClean="0"/>
          </a:p>
          <a:p>
            <a:r>
              <a:rPr lang="en-US" sz="2400" i="1" dirty="0" smtClean="0"/>
              <a:t>Defer to the </a:t>
            </a:r>
            <a:r>
              <a:rPr lang="en-US" sz="2400" i="1" dirty="0" err="1" smtClean="0"/>
              <a:t>VOEvent</a:t>
            </a:r>
            <a:r>
              <a:rPr lang="en-US" sz="2400" i="1" dirty="0" smtClean="0"/>
              <a:t> spec the </a:t>
            </a:r>
            <a:r>
              <a:rPr lang="en-US" sz="2400" i="1" dirty="0" err="1" smtClean="0"/>
              <a:t>ivorn</a:t>
            </a:r>
            <a:r>
              <a:rPr lang="en-US" sz="2400" i="1" dirty="0" smtClean="0"/>
              <a:t> meaning</a:t>
            </a:r>
          </a:p>
          <a:p>
            <a:pPr>
              <a:buNone/>
            </a:pPr>
            <a:endParaRPr lang="en-US" sz="2400" i="1" dirty="0" smtClean="0"/>
          </a:p>
          <a:p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VOEventRegExt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/>
              <a:t>3</a:t>
            </a:r>
            <a:r>
              <a:rPr lang="en-US" i="1" dirty="0" smtClean="0"/>
              <a:t>) Re-using </a:t>
            </a:r>
            <a:r>
              <a:rPr lang="en-US" i="1" dirty="0" err="1" smtClean="0"/>
              <a:t>vs:tableSet</a:t>
            </a:r>
            <a:endParaRPr lang="en-US" dirty="0" smtClean="0"/>
          </a:p>
          <a:p>
            <a:pPr>
              <a:buNone/>
            </a:pPr>
            <a:r>
              <a:rPr lang="en-US" sz="2400" i="1" dirty="0" smtClean="0"/>
              <a:t>Issues:</a:t>
            </a:r>
          </a:p>
          <a:p>
            <a:r>
              <a:rPr lang="en-US" sz="2400" i="1" dirty="0" smtClean="0"/>
              <a:t>Definition of Group/</a:t>
            </a:r>
            <a:r>
              <a:rPr lang="en-US" sz="2400" i="1" dirty="0" err="1" smtClean="0"/>
              <a:t>Param</a:t>
            </a:r>
            <a:r>
              <a:rPr lang="en-US" sz="2400" i="1" dirty="0" smtClean="0"/>
              <a:t> adds complexity to </a:t>
            </a:r>
            <a:r>
              <a:rPr lang="en-US" sz="2400" i="1" dirty="0" err="1" smtClean="0"/>
              <a:t>RegTAP</a:t>
            </a:r>
            <a:r>
              <a:rPr lang="en-US" sz="2400" i="1" dirty="0" smtClean="0"/>
              <a:t> for something similar to </a:t>
            </a:r>
            <a:r>
              <a:rPr lang="en-US" sz="2400" i="1" dirty="0" err="1" smtClean="0"/>
              <a:t>vs:tableSet</a:t>
            </a: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Suggestions:</a:t>
            </a:r>
          </a:p>
          <a:p>
            <a:r>
              <a:rPr lang="en-US" sz="2400" i="1" dirty="0" smtClean="0"/>
              <a:t>Map </a:t>
            </a:r>
            <a:r>
              <a:rPr lang="en-US" sz="2400" i="1" dirty="0" err="1" smtClean="0"/>
              <a:t>VOEvent</a:t>
            </a:r>
            <a:r>
              <a:rPr lang="en-US" sz="2400" i="1" dirty="0" smtClean="0"/>
              <a:t> data model to </a:t>
            </a:r>
            <a:r>
              <a:rPr lang="en-US" sz="2400" i="1" dirty="0" err="1" smtClean="0"/>
              <a:t>vs:tableSet</a:t>
            </a:r>
            <a:endParaRPr lang="en-US" sz="2400" i="1" dirty="0" smtClean="0"/>
          </a:p>
          <a:p>
            <a:r>
              <a:rPr lang="en-US" sz="2400" i="1" dirty="0" smtClean="0"/>
              <a:t>Less work for TDIG and Registry, immediately discoverable</a:t>
            </a:r>
          </a:p>
          <a:p>
            <a:pPr>
              <a:buNone/>
            </a:pPr>
            <a:endParaRPr lang="en-US" sz="2400" i="1" dirty="0" smtClean="0"/>
          </a:p>
          <a:p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VOEventRegExt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4) Less Types</a:t>
            </a:r>
            <a:endParaRPr lang="en-US" dirty="0" smtClean="0"/>
          </a:p>
          <a:p>
            <a:pPr>
              <a:buNone/>
            </a:pPr>
            <a:r>
              <a:rPr lang="en-US" sz="2400" i="1" dirty="0" smtClean="0"/>
              <a:t>Issues:</a:t>
            </a:r>
          </a:p>
          <a:p>
            <a:r>
              <a:rPr lang="en-US" sz="2400" i="1" dirty="0" smtClean="0"/>
              <a:t>Is the difference between DataStream and </a:t>
            </a:r>
            <a:r>
              <a:rPr lang="en-US" sz="2400" i="1" dirty="0" err="1" smtClean="0"/>
              <a:t>DataServices</a:t>
            </a:r>
            <a:r>
              <a:rPr lang="en-US" sz="2400" i="1" dirty="0" smtClean="0"/>
              <a:t> important for discoverability?</a:t>
            </a:r>
          </a:p>
          <a:p>
            <a:pPr>
              <a:buNone/>
            </a:pPr>
            <a:r>
              <a:rPr lang="en-US" sz="2400" i="1" dirty="0" smtClean="0"/>
              <a:t>Suggestions:</a:t>
            </a:r>
          </a:p>
          <a:p>
            <a:r>
              <a:rPr lang="en-US" sz="2400" i="1" dirty="0" smtClean="0"/>
              <a:t>Drop DataStream and derive </a:t>
            </a:r>
            <a:r>
              <a:rPr lang="en-US" sz="2400" i="1" dirty="0" err="1" smtClean="0"/>
              <a:t>VOEventStream</a:t>
            </a:r>
            <a:r>
              <a:rPr lang="en-US" sz="2400" i="1" dirty="0" smtClean="0"/>
              <a:t> directly from </a:t>
            </a:r>
            <a:r>
              <a:rPr lang="en-US" sz="2400" i="1" dirty="0" err="1" smtClean="0"/>
              <a:t>CatalogService</a:t>
            </a:r>
            <a:endParaRPr lang="en-US" sz="2400" i="1" dirty="0" smtClean="0"/>
          </a:p>
          <a:p>
            <a:r>
              <a:rPr lang="en-US" sz="2400" i="1" dirty="0" err="1" smtClean="0"/>
              <a:t>DataDictionary</a:t>
            </a:r>
            <a:r>
              <a:rPr lang="en-US" sz="2400" i="1" dirty="0" smtClean="0"/>
              <a:t> moves to </a:t>
            </a:r>
            <a:r>
              <a:rPr lang="en-US" sz="2400" i="1" dirty="0" err="1" smtClean="0"/>
              <a:t>vs:tableSet</a:t>
            </a: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VOEventRegExt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/>
              <a:t>5</a:t>
            </a:r>
            <a:r>
              <a:rPr lang="en-US" i="1" dirty="0" smtClean="0"/>
              <a:t>) </a:t>
            </a:r>
            <a:r>
              <a:rPr lang="en-US" i="1" dirty="0" err="1" smtClean="0"/>
              <a:t>accessControl</a:t>
            </a:r>
            <a:r>
              <a:rPr lang="en-US" i="1" dirty="0" smtClean="0"/>
              <a:t> -&gt; </a:t>
            </a:r>
            <a:r>
              <a:rPr lang="en-US" i="1" dirty="0" err="1" smtClean="0"/>
              <a:t>securityModel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securityURL</a:t>
            </a:r>
            <a:r>
              <a:rPr lang="en-US" i="1" dirty="0" smtClean="0"/>
              <a:t> in capability</a:t>
            </a:r>
            <a:endParaRPr lang="en-US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Suggestions:</a:t>
            </a:r>
          </a:p>
          <a:p>
            <a:r>
              <a:rPr lang="en-US" sz="2400" i="1" dirty="0" smtClean="0"/>
              <a:t>Interface/</a:t>
            </a:r>
            <a:r>
              <a:rPr lang="en-US" sz="2400" i="1" dirty="0" err="1" smtClean="0"/>
              <a:t>securityModel@standardId</a:t>
            </a:r>
            <a:endParaRPr lang="en-US" sz="2400" i="1" dirty="0" smtClean="0"/>
          </a:p>
          <a:p>
            <a:r>
              <a:rPr lang="en-US" sz="2400" i="1" dirty="0" smtClean="0"/>
              <a:t>Move everything to ‘interface’</a:t>
            </a:r>
          </a:p>
          <a:p>
            <a:pPr>
              <a:buNone/>
            </a:pPr>
            <a:endParaRPr lang="en-US" sz="2400" i="1" dirty="0" smtClean="0"/>
          </a:p>
          <a:p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VOEventRegExt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6) Do away with </a:t>
            </a:r>
            <a:r>
              <a:rPr lang="en-US" i="1" dirty="0" err="1" smtClean="0"/>
              <a:t>VOEventServer</a:t>
            </a:r>
            <a:endParaRPr lang="en-US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Suggestions:</a:t>
            </a:r>
          </a:p>
          <a:p>
            <a:r>
              <a:rPr lang="en-US" sz="2400" i="1" dirty="0" smtClean="0"/>
              <a:t>Simpler to let capabilities sit on the </a:t>
            </a:r>
            <a:r>
              <a:rPr lang="en-US" sz="2400" i="1" dirty="0" err="1" smtClean="0"/>
              <a:t>VOEventStream</a:t>
            </a:r>
            <a:r>
              <a:rPr lang="en-US" sz="2400" i="1" dirty="0" smtClean="0"/>
              <a:t> if we don’t expect many streams per server</a:t>
            </a:r>
          </a:p>
          <a:p>
            <a:endParaRPr lang="en-US" sz="2400" i="1" dirty="0" smtClean="0"/>
          </a:p>
          <a:p>
            <a:pPr>
              <a:buNone/>
            </a:pPr>
            <a:r>
              <a:rPr lang="en-US" i="1" dirty="0" smtClean="0"/>
              <a:t>7) Add </a:t>
            </a:r>
            <a:r>
              <a:rPr lang="en-US" i="1" dirty="0" err="1" smtClean="0"/>
              <a:t>RegTAP</a:t>
            </a:r>
            <a:r>
              <a:rPr lang="en-US" i="1" dirty="0" smtClean="0"/>
              <a:t> support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8) Misc comments</a:t>
            </a:r>
          </a:p>
          <a:p>
            <a:pPr>
              <a:buNone/>
            </a:pPr>
            <a:endParaRPr lang="en-US" sz="2400" i="1" dirty="0" smtClean="0"/>
          </a:p>
          <a:p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VOEvent</a:t>
            </a:r>
            <a:r>
              <a:rPr lang="en-US" dirty="0" smtClean="0"/>
              <a:t> Transport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change since Madrid</a:t>
            </a:r>
          </a:p>
          <a:p>
            <a:r>
              <a:rPr lang="en-US" dirty="0" smtClean="0"/>
              <a:t>Comments promised but not delivered (me)</a:t>
            </a:r>
          </a:p>
          <a:p>
            <a:r>
              <a:rPr lang="en-US" dirty="0" smtClean="0"/>
              <a:t>Quick comments on the mailing list, then on to RFC?</a:t>
            </a:r>
          </a:p>
          <a:p>
            <a:r>
              <a:rPr lang="en-US" dirty="0" smtClean="0"/>
              <a:t>Implementations:</a:t>
            </a:r>
          </a:p>
          <a:p>
            <a:pPr lvl="1"/>
            <a:r>
              <a:rPr lang="en-US" i="1" dirty="0" smtClean="0"/>
              <a:t>Comet</a:t>
            </a:r>
            <a:r>
              <a:rPr lang="en-US" dirty="0" smtClean="0"/>
              <a:t> broker</a:t>
            </a:r>
          </a:p>
          <a:p>
            <a:pPr lvl="1"/>
            <a:r>
              <a:rPr lang="en-US" dirty="0" smtClean="0"/>
              <a:t>GCN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409</Words>
  <Application>Microsoft Macintosh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Time Domain Interest Group</vt:lpstr>
      <vt:lpstr>Simple Time Series</vt:lpstr>
      <vt:lpstr>VOEventRegExt</vt:lpstr>
      <vt:lpstr>VOEventRegExt</vt:lpstr>
      <vt:lpstr>VOEventRegExt</vt:lpstr>
      <vt:lpstr>VOEventRegExt</vt:lpstr>
      <vt:lpstr>VOEventRegExt</vt:lpstr>
      <vt:lpstr>VOEventRegExt</vt:lpstr>
      <vt:lpstr>VOEvent Transport Protocol</vt:lpstr>
      <vt:lpstr>Community Engagement</vt:lpstr>
    </vt:vector>
  </TitlesOfParts>
  <Company>NOAO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Domain Interest Group</dc:title>
  <dc:creator>Michael Fitzpatrick</dc:creator>
  <cp:lastModifiedBy>Michael Fitzpatrick</cp:lastModifiedBy>
  <cp:revision>3</cp:revision>
  <dcterms:created xsi:type="dcterms:W3CDTF">2014-10-10T20:13:58Z</dcterms:created>
  <dcterms:modified xsi:type="dcterms:W3CDTF">2014-10-11T14:20:02Z</dcterms:modified>
</cp:coreProperties>
</file>