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08" r:id="rId1"/>
  </p:sldMasterIdLst>
  <p:notesMasterIdLst>
    <p:notesMasterId r:id="rId6"/>
  </p:notesMasterIdLst>
  <p:handoutMasterIdLst>
    <p:handoutMasterId r:id="rId7"/>
  </p:handoutMasterIdLst>
  <p:sldIdLst>
    <p:sldId id="419" r:id="rId2"/>
    <p:sldId id="429" r:id="rId3"/>
    <p:sldId id="447" r:id="rId4"/>
    <p:sldId id="448" r:id="rId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63B86"/>
    <a:srgbClr val="CD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F997CFC8-1496-1949-BB90-92715C8B8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3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291F2425-CC4E-4C45-AD79-7E3E32B5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3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VAO_large_w_word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725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330200" y="1174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6" descr="ivo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19800"/>
            <a:ext cx="59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sa_logo_sm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019800"/>
            <a:ext cx="441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nsf_logo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6629400" y="6400800"/>
            <a:ext cx="21923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900">
                <a:solidFill>
                  <a:srgbClr val="7F7F7F"/>
                </a:solidFill>
                <a:latin typeface="Arial Unicode MS" charset="0"/>
                <a:ea typeface="ＭＳ Ｐゴシック" charset="0"/>
                <a:cs typeface="ＭＳ Ｐゴシック" charset="0"/>
              </a:rPr>
              <a:t>The VAO is operated by the VAO, LLC.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6129338"/>
            <a:ext cx="7397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ui_subpage_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0"/>
            <a:ext cx="533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00098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AO_logo_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48450"/>
            <a:ext cx="381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7467600" y="6627813"/>
            <a:ext cx="1524000" cy="231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>
              <a:defRPr/>
            </a:pPr>
            <a:fld id="{CBE19646-6710-F84A-804E-37E6B42DF36F}" type="datetime4">
              <a:rPr lang="en-US" sz="900" smtClean="0">
                <a:solidFill>
                  <a:srgbClr val="595959"/>
                </a:solidFill>
                <a:latin typeface="Arial" charset="0"/>
              </a:rPr>
              <a:pPr algn="r">
                <a:defRPr/>
              </a:pPr>
              <a:t>October 23, 2012</a:t>
            </a:fld>
            <a:endParaRPr lang="en-US" sz="900" smtClean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581400" y="6627813"/>
            <a:ext cx="152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9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rPr>
              <a:t>Tom Donaldson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-152400"/>
            <a:ext cx="830897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07A7-746E-694C-B647-E3FEB65ADB11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3129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5025" y="174625"/>
            <a:ext cx="7699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295400"/>
            <a:ext cx="7737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99708609-5618-BF4C-8DCB-4A80BA09B364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D2C64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D2C64"/>
          </a:solidFill>
          <a:latin typeface="Arial" pitchFamily="-110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D2C64"/>
          </a:solidFill>
          <a:latin typeface="Arial" pitchFamily="-110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D2C64"/>
          </a:solidFill>
          <a:latin typeface="Arial" pitchFamily="-110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D2C64"/>
          </a:solidFill>
          <a:latin typeface="Arial" pitchFamily="-110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D2C64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D2C64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D2C64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D2C64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charset="0"/>
        <a:buChar char="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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charset="0"/>
        <a:buChar char="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1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ctrTitle"/>
          </p:nvPr>
        </p:nvSpPr>
        <p:spPr>
          <a:xfrm>
            <a:off x="381000" y="2514600"/>
            <a:ext cx="8307387" cy="87947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MAST/VAO Discovery Portal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8195" name="Subtitle 7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220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1D2C64"/>
                </a:solidFill>
                <a:ea typeface="ＭＳ Ｐゴシック" charset="0"/>
                <a:cs typeface="+mn-cs"/>
              </a:rPr>
              <a:t>Tom Donaldson, </a:t>
            </a:r>
            <a:r>
              <a:rPr lang="en-US" dirty="0" smtClean="0">
                <a:solidFill>
                  <a:srgbClr val="1D2C64"/>
                </a:solidFill>
                <a:ea typeface="ＭＳ Ｐゴシック" charset="0"/>
                <a:cs typeface="+mn-cs"/>
              </a:rPr>
              <a:t>STScI/VAO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1D2C64"/>
                </a:solidFill>
                <a:ea typeface="ＭＳ Ｐゴシック" charset="0"/>
                <a:cs typeface="+mn-cs"/>
              </a:rPr>
              <a:t>Dean Hinshaw, HEASARC/VAO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1D2C64"/>
                </a:solidFill>
                <a:ea typeface="ＭＳ Ｐゴシック" charset="0"/>
                <a:cs typeface="+mn-cs"/>
              </a:rPr>
              <a:t>Tony Rogers, STScI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1D2C64"/>
                </a:solidFill>
                <a:ea typeface="ＭＳ Ｐゴシック" charset="0"/>
                <a:cs typeface="+mn-cs"/>
              </a:rPr>
              <a:t>Geoff Wallace, STScI</a:t>
            </a:r>
            <a:endParaRPr lang="en-US" dirty="0">
              <a:solidFill>
                <a:srgbClr val="1D2C64"/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6CF9B35-3EEC-424B-A2AE-BD0D61DE2045}" type="slidenum">
              <a:rPr lang="en-US" sz="1000">
                <a:solidFill>
                  <a:schemeClr val="tx2"/>
                </a:solidFill>
                <a:latin typeface="Arial" charset="0"/>
              </a:rPr>
              <a:pPr/>
              <a:t>2</a:t>
            </a:fld>
            <a:endParaRPr lang="en-US" sz="900">
              <a:solidFill>
                <a:srgbClr val="1D2C64"/>
              </a:solidFill>
            </a:endParaRPr>
          </a:p>
        </p:txBody>
      </p:sp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Project Summary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295400"/>
            <a:ext cx="8229600" cy="46482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Joint effort between MAST and VAO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Operational as Data Discovery Tool for VAO 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Plan to make some MAST features operational soon.</a:t>
            </a:r>
            <a:endParaRPr lang="en-US" dirty="0" smtClean="0">
              <a:latin typeface="Arial" charset="0"/>
              <a:ea typeface="MS PGothic" charset="0"/>
            </a:endParaRPr>
          </a:p>
          <a:p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754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6CF9B35-3EEC-424B-A2AE-BD0D61DE2045}" type="slidenum">
              <a:rPr lang="en-US" sz="1000">
                <a:solidFill>
                  <a:schemeClr val="tx2"/>
                </a:solidFill>
                <a:latin typeface="Arial" charset="0"/>
              </a:rPr>
              <a:pPr/>
              <a:t>3</a:t>
            </a:fld>
            <a:endParaRPr lang="en-US" sz="900">
              <a:solidFill>
                <a:srgbClr val="1D2C64"/>
              </a:solidFill>
            </a:endParaRPr>
          </a:p>
        </p:txBody>
      </p:sp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Architecture Overview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295400"/>
            <a:ext cx="8229600" cy="46482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OO web app written in JavaScript which controls all rendering</a:t>
            </a: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Infrastructure for inter-component communication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Server implemented in C# and only sends data to the client (not html)</a:t>
            </a: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Can retrieve tabular data from many sources</a:t>
            </a: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VO Table URL or file</a:t>
            </a: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SQL query</a:t>
            </a: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CSV URL or file</a:t>
            </a: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Can send that tabular data to the client as</a:t>
            </a: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JSON</a:t>
            </a: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VO Table</a:t>
            </a: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CSV</a:t>
            </a: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Html table</a:t>
            </a:r>
            <a:endParaRPr lang="en-US" dirty="0" smtClean="0">
              <a:latin typeface="Arial" charset="0"/>
              <a:ea typeface="MS PGothic" charset="0"/>
            </a:endParaRPr>
          </a:p>
          <a:p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933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6CF9B35-3EEC-424B-A2AE-BD0D61DE2045}" type="slidenum">
              <a:rPr lang="en-US" sz="1000">
                <a:solidFill>
                  <a:schemeClr val="tx2"/>
                </a:solidFill>
                <a:latin typeface="Arial" charset="0"/>
              </a:rPr>
              <a:pPr/>
              <a:t>4</a:t>
            </a:fld>
            <a:endParaRPr lang="en-US" sz="900">
              <a:solidFill>
                <a:srgbClr val="1D2C64"/>
              </a:solidFill>
            </a:endParaRPr>
          </a:p>
        </p:txBody>
      </p:sp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Demo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295400"/>
            <a:ext cx="8229600" cy="46482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http://</a:t>
            </a:r>
            <a:r>
              <a:rPr lang="en-US" dirty="0" err="1">
                <a:latin typeface="Arial" charset="0"/>
                <a:ea typeface="MS PGothic" charset="0"/>
              </a:rPr>
              <a:t>www.usvao.org</a:t>
            </a:r>
            <a:r>
              <a:rPr lang="en-US" dirty="0">
                <a:latin typeface="Arial" charset="0"/>
                <a:ea typeface="MS PGothic" charset="0"/>
              </a:rPr>
              <a:t>/science-tools-services/</a:t>
            </a:r>
            <a:r>
              <a:rPr lang="en-US" dirty="0" err="1">
                <a:latin typeface="Arial" charset="0"/>
                <a:ea typeface="MS PGothic" charset="0"/>
              </a:rPr>
              <a:t>vao</a:t>
            </a:r>
            <a:r>
              <a:rPr lang="en-US" dirty="0">
                <a:latin typeface="Arial" charset="0"/>
                <a:ea typeface="MS PGothic" charset="0"/>
              </a:rPr>
              <a:t>-tools-services-data-discovery-tool/</a:t>
            </a:r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2" name="Picture 1" descr="Screen shot 2012-10-23 at 2.4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410630" cy="440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5404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3_Exp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6163</TotalTime>
  <Words>144</Words>
  <Application>Microsoft Macintosh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3_Expo</vt:lpstr>
      <vt:lpstr>MAST/VAO Discovery Portal</vt:lpstr>
      <vt:lpstr>Project Summary</vt:lpstr>
      <vt:lpstr>Architecture Overview</vt:lpstr>
      <vt:lpstr>Demo</vt:lpstr>
    </vt:vector>
  </TitlesOfParts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Wildt</dc:creator>
  <cp:lastModifiedBy>Tom Donaldson</cp:lastModifiedBy>
  <cp:revision>163</cp:revision>
  <cp:lastPrinted>2010-03-05T18:14:36Z</cp:lastPrinted>
  <dcterms:created xsi:type="dcterms:W3CDTF">2011-12-06T21:58:20Z</dcterms:created>
  <dcterms:modified xsi:type="dcterms:W3CDTF">2012-10-23T19:10:38Z</dcterms:modified>
</cp:coreProperties>
</file>