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AEA5E-4FB5-420A-BBFB-89A2597FDF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A9C334-C839-4708-8891-49D0EBA8C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470C1-EC37-473B-BFF5-513EFBDE5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27022-9AD7-46F2-ABB1-502125AD9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499DC-E7ED-4C6C-AE60-EACA9688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70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F9697-AA0E-45D7-ACFE-3691FB9A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17FA83-392B-49C4-A6BF-CC9CA368B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AA903-6BFD-4E1A-8C87-01AA1EA2E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837CC-C3F7-494C-AFC0-A1519C222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A92DE-3874-4D74-9F2E-FA40D92AE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8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82D353-70C9-4610-8513-C809F3D32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DDCB8C-9AD1-448E-8E15-34C90F80C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C5629-CA05-4677-8EF7-36D7C25DB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E5DEC-101D-4527-8201-851405D7E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1AA1C-B019-4E35-AE79-C8D8C658E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6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88A0E-BD1A-4163-8285-781BFBD57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348F4-D3C1-4945-B2D7-D35194858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6EFF8-6BA0-4CE0-B72D-937CE583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DAF99-8539-4187-8081-E0B369626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AEEB-9FB6-4314-8863-F34C38174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91982-04D2-423F-948C-D3A2C3481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3A765-0F1D-4014-A817-0FEA29C33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46585-EDF7-43CA-A987-9827870D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FEF41-A47B-4CFB-B982-857ED14CB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CD950-B271-443C-9BA9-7378244C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6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FFC98-DC94-413B-AC1D-CC8408E7D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B9C27-F29E-45C2-B0CE-4648857E9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77C4CD-56F6-4A15-8C22-BEE67DC65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91EB6-148C-4BA3-B5AB-F47F9A2B2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EFA81-9484-4E8C-8B16-C070856A6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617EF-EBEF-4483-A8E7-F0BD02A1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7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BAF3D-FCCB-43D8-AE21-CF6C08EE0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6DD1E-FCA1-40C4-990C-F47D9D927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2C28B6-5EB9-4B14-962E-DCB4F3BCF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5387B8-2AA2-454A-ABD8-5415139E9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ED2DB4-06F8-4DFA-9EA2-C9C25469A5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E5E95D-29F1-45C6-8D88-DC15EDB3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83FC58-4195-46E1-A29B-79463B2CE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AD1FA-4CB7-4C84-9CA3-3932A1977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3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DDFD-8157-435B-99A5-30B620379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9744D-1AD0-4044-A890-C946B9D6E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F16AF9-6E93-42BC-89D0-BD832A1B8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2101D6-FE88-4FCA-A08F-10DE5893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3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10D15-8EDE-4B3B-A049-20030CD69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B04063-22FC-4E9C-B0E2-5A4E235C6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74FAF-75C1-49E9-A4FD-44A85BB5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3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92DDA-3ACE-46C7-A0DE-78C3125BC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A988C-75A3-4316-B568-3AF09AA78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16AD54-2DF8-4734-877C-038FBFABD8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65C0F4-660B-4995-BD5F-81735ECE0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65105-E455-4358-ACA3-7983DDEC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AE7E0B-8E61-4AA3-932F-AA73E998A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8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4E515-70AC-4103-9CF5-346361CEA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6F626-624D-45F1-B4F1-B0F97BB00E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FB1E9F-15DA-4593-9734-D9437957C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0C44F-52E1-4069-86F0-5CA4547B4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02E73-0B90-4ADB-A3ED-79ABCE33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9E7FC-F6CA-425F-82FD-DC3CBA0E5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8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807915-A40C-4BC5-9CBE-B1253E434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4B696-D04A-4783-84DF-D82BA03DD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BFA98-CA87-42B4-A2D6-968262884D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E504D-ED51-41DF-A30D-E467A9B5A473}" type="datetimeFigureOut">
              <a:rPr lang="en-US" smtClean="0"/>
              <a:t>2021-11-04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78EB1-AD49-486E-8DB9-C01C5C1426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CBA0E-6D4B-477C-A0CC-B1CBDF554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C071-3C67-4187-AF84-0CCD4E0CB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3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voa.net/documents/SimDM/20120503/index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tthewturk.github.io/2021-05-26-ivoa-yt/#/" TargetMode="External"/><Relationship Id="rId2" Type="http://schemas.openxmlformats.org/officeDocument/2006/relationships/hyperlink" Target="https://yt-projec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github.com/jchelly/VirgoDC" TargetMode="External"/><Relationship Id="rId4" Type="http://schemas.openxmlformats.org/officeDocument/2006/relationships/hyperlink" Target="https://pynbody.github.io/pynbody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67F28E3-909E-461A-902D-3D2E5160A8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62" y="2805840"/>
            <a:ext cx="3085020" cy="3920831"/>
          </a:xfrm>
          <a:prstGeom prst="rect">
            <a:avLst/>
          </a:prstGeom>
        </p:spPr>
      </p:pic>
      <p:pic>
        <p:nvPicPr>
          <p:cNvPr id="5" name="Picture 4" descr="Notebook KH">
            <a:extLst>
              <a:ext uri="{FF2B5EF4-FFF2-40B4-BE49-F238E27FC236}">
                <a16:creationId xmlns:a16="http://schemas.microsoft.com/office/drawing/2014/main" id="{E0C925E3-8BB1-4537-AB77-620DD8170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591" y="2805840"/>
            <a:ext cx="3841673" cy="384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C255460-3217-44EA-AFDA-AFEED015EC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9562" y="2805840"/>
            <a:ext cx="2865106" cy="41023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DAA090-4DFD-4CB4-872E-3813B43BF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5510" y="302204"/>
            <a:ext cx="10520979" cy="1093334"/>
          </a:xfrm>
          <a:noFill/>
        </p:spPr>
        <p:txBody>
          <a:bodyPr/>
          <a:lstStyle/>
          <a:p>
            <a:r>
              <a:rPr lang="en-US" dirty="0"/>
              <a:t>Theory Interest Group at IVOA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9F3884-21CC-48AD-86FA-5D400197D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9657" y="1395538"/>
            <a:ext cx="9144000" cy="1655762"/>
          </a:xfrm>
          <a:noFill/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20:30 UTC 4 November 2021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Chair: Gerard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Lemson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Vice-chair: Simon O’Toole</a:t>
            </a:r>
          </a:p>
        </p:txBody>
      </p:sp>
    </p:spTree>
    <p:extLst>
      <p:ext uri="{BB962C8B-B14F-4D97-AF65-F5344CB8AC3E}">
        <p14:creationId xmlns:p14="http://schemas.microsoft.com/office/powerpoint/2010/main" val="408704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F557-6A7E-4797-A57A-F0DF8C3FA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items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0B07C-7270-4973-9831-83D23E069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Implementations of </a:t>
            </a:r>
            <a:r>
              <a:rPr lang="en-US" dirty="0" err="1"/>
              <a:t>SimDM</a:t>
            </a:r>
            <a:r>
              <a:rPr lang="en-US" dirty="0"/>
              <a:t> (and </a:t>
            </a:r>
            <a:r>
              <a:rPr lang="en-US" dirty="0" err="1"/>
              <a:t>SimDB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Intro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Implementation experiences at Paris Observatory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Standard libraries for accessing </a:t>
            </a:r>
            <a:r>
              <a:rPr lang="en-US" i="1" dirty="0"/>
              <a:t>cosmological simulations</a:t>
            </a:r>
            <a:r>
              <a:rPr lang="en-US" dirty="0"/>
              <a:t> on science platforms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Intro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 err="1"/>
              <a:t>yt</a:t>
            </a:r>
            <a:r>
              <a:rPr lang="en-US" dirty="0"/>
              <a:t> library and 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model for products of </a:t>
            </a:r>
            <a:r>
              <a:rPr lang="en-US" i="1" dirty="0"/>
              <a:t>cosmological simulations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Intro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Raw data vs post-processed data</a:t>
            </a:r>
          </a:p>
        </p:txBody>
      </p:sp>
    </p:spTree>
    <p:extLst>
      <p:ext uri="{BB962C8B-B14F-4D97-AF65-F5344CB8AC3E}">
        <p14:creationId xmlns:p14="http://schemas.microsoft.com/office/powerpoint/2010/main" val="121920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7B85A-B900-478B-A5BF-6D8A98A72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584"/>
            <a:ext cx="10515600" cy="1325563"/>
          </a:xfrm>
        </p:spPr>
        <p:txBody>
          <a:bodyPr/>
          <a:lstStyle/>
          <a:p>
            <a:r>
              <a:rPr lang="en-US" dirty="0" err="1"/>
              <a:t>SimDM</a:t>
            </a:r>
            <a:r>
              <a:rPr lang="en-US" dirty="0"/>
              <a:t> implementations (&amp; </a:t>
            </a:r>
            <a:r>
              <a:rPr lang="en-US" dirty="0" err="1"/>
              <a:t>SimDB</a:t>
            </a:r>
            <a:r>
              <a:rPr lang="en-US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E95008-64CC-4D84-A163-679D50B55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125" y="1172369"/>
            <a:ext cx="4289875" cy="545211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CC31D-2192-416D-9645-9C8A3E76A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10" y="1722755"/>
            <a:ext cx="10515600" cy="465938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Data model since 2012</a:t>
            </a:r>
          </a:p>
          <a:p>
            <a:pPr lvl="1"/>
            <a:r>
              <a:rPr lang="en-US" sz="2000" dirty="0">
                <a:hlinkClick r:id="rId3"/>
              </a:rPr>
              <a:t>https://ivoa.net/documents/SimDM/20120503/index.html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Version 1.1</a:t>
            </a:r>
            <a:br>
              <a:rPr lang="en-US" dirty="0"/>
            </a:br>
            <a:r>
              <a:rPr lang="en-US" dirty="0"/>
              <a:t>VO-DML version available, not yet pushed DO THIS?</a:t>
            </a:r>
          </a:p>
          <a:p>
            <a:r>
              <a:rPr lang="en-US" dirty="0"/>
              <a:t>Implementations?</a:t>
            </a:r>
          </a:p>
          <a:p>
            <a:pPr lvl="1"/>
            <a:r>
              <a:rPr lang="en-US" dirty="0"/>
              <a:t>Proof-of-concept based on VO-URP (L. Bourges, GL)</a:t>
            </a:r>
          </a:p>
          <a:p>
            <a:pPr lvl="1"/>
            <a:r>
              <a:rPr lang="en-US" dirty="0"/>
              <a:t>More? Franck?</a:t>
            </a:r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Can 3</a:t>
            </a:r>
            <a:r>
              <a:rPr lang="en-US" baseline="30000" dirty="0"/>
              <a:t>rd</a:t>
            </a:r>
            <a:r>
              <a:rPr lang="en-US" dirty="0"/>
              <a:t> parties use an existing </a:t>
            </a:r>
            <a:r>
              <a:rPr lang="en-US" i="1" dirty="0" err="1"/>
              <a:t>SimDB</a:t>
            </a:r>
            <a:endParaRPr lang="en-US" i="1" dirty="0"/>
          </a:p>
          <a:p>
            <a:pPr lvl="1"/>
            <a:r>
              <a:rPr lang="en-US" dirty="0"/>
              <a:t>Can code be shared?</a:t>
            </a:r>
          </a:p>
          <a:p>
            <a:pPr lvl="1"/>
            <a:r>
              <a:rPr lang="en-US" dirty="0"/>
              <a:t>Can 3</a:t>
            </a:r>
            <a:r>
              <a:rPr lang="en-US" baseline="30000" dirty="0"/>
              <a:t>rd</a:t>
            </a:r>
            <a:r>
              <a:rPr lang="en-US" dirty="0"/>
              <a:t> parties collaborate on code?</a:t>
            </a:r>
          </a:p>
          <a:p>
            <a:pPr lvl="1"/>
            <a:r>
              <a:rPr lang="en-US" dirty="0"/>
              <a:t>…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64791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C924-6768-453F-88EC-DD96D4B4A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91" y="365125"/>
            <a:ext cx="7893698" cy="1325563"/>
          </a:xfrm>
        </p:spPr>
        <p:txBody>
          <a:bodyPr/>
          <a:lstStyle/>
          <a:p>
            <a:r>
              <a:rPr lang="en-US" dirty="0"/>
              <a:t>Standard libraries for accessing cosmological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5AA29-F8D3-4D13-B91E-D48382FC9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290" y="1825624"/>
            <a:ext cx="7511143" cy="488308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(on science platforms)</a:t>
            </a:r>
          </a:p>
          <a:p>
            <a:endParaRPr lang="en-US" dirty="0"/>
          </a:p>
          <a:p>
            <a:r>
              <a:rPr lang="en-US" dirty="0"/>
              <a:t>I/O libraries providing standard-like data structures for common simulation types: </a:t>
            </a:r>
            <a:r>
              <a:rPr lang="en-US" dirty="0" err="1"/>
              <a:t>nbody</a:t>
            </a:r>
            <a:r>
              <a:rPr lang="en-US" dirty="0"/>
              <a:t>, SPH, (adaptive) meshes, …</a:t>
            </a:r>
          </a:p>
          <a:p>
            <a:pPr lvl="1"/>
            <a:r>
              <a:rPr lang="en-US" dirty="0"/>
              <a:t>See discussion 3</a:t>
            </a:r>
          </a:p>
          <a:p>
            <a:r>
              <a:rPr lang="en-US" dirty="0"/>
              <a:t>Examples of such codes:</a:t>
            </a:r>
          </a:p>
          <a:p>
            <a:pPr lvl="1"/>
            <a:r>
              <a:rPr lang="en-US" dirty="0"/>
              <a:t>E.g. </a:t>
            </a:r>
            <a:r>
              <a:rPr lang="en-US" dirty="0" err="1"/>
              <a:t>yt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https://yt-project.org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slides Matt Turk last interop </a:t>
            </a:r>
            <a:br>
              <a:rPr lang="en-US" dirty="0"/>
            </a:br>
            <a:r>
              <a:rPr lang="en-US" dirty="0">
                <a:hlinkClick r:id="rId3"/>
              </a:rPr>
              <a:t>https://matthewturk.github.io/2021-05-26-ivoa-yt/#/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E.g. </a:t>
            </a:r>
            <a:r>
              <a:rPr lang="en-US" dirty="0" err="1"/>
              <a:t>pynbody</a:t>
            </a:r>
            <a:r>
              <a:rPr lang="en-US" dirty="0"/>
              <a:t> : </a:t>
            </a:r>
            <a:r>
              <a:rPr lang="en-US" dirty="0">
                <a:hlinkClick r:id="rId4"/>
              </a:rPr>
              <a:t>https://pynbody.github.io/pynbody/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More or less private codes for specific simulation codes like gadget (</a:t>
            </a:r>
            <a:r>
              <a:rPr lang="en-US" dirty="0">
                <a:hlinkClick r:id="rId5"/>
              </a:rPr>
              <a:t>https://github.com/jchelly/VirgoDC</a:t>
            </a:r>
            <a:r>
              <a:rPr lang="en-US" dirty="0"/>
              <a:t> ), …</a:t>
            </a:r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How would we organize standardizing a general simulation access code? </a:t>
            </a:r>
          </a:p>
          <a:p>
            <a:pPr lvl="2"/>
            <a:r>
              <a:rPr lang="en-US" dirty="0"/>
              <a:t>Pick one and expand collaboratively? </a:t>
            </a:r>
          </a:p>
          <a:p>
            <a:pPr lvl="1"/>
            <a:r>
              <a:rPr lang="en-US" dirty="0"/>
              <a:t>Add to </a:t>
            </a:r>
            <a:r>
              <a:rPr lang="en-US" dirty="0" err="1"/>
              <a:t>astropy</a:t>
            </a:r>
            <a:r>
              <a:rPr lang="en-US" dirty="0"/>
              <a:t>? To </a:t>
            </a:r>
            <a:r>
              <a:rPr lang="en-US" dirty="0" err="1"/>
              <a:t>pyvo</a:t>
            </a:r>
            <a:r>
              <a:rPr lang="en-US" dirty="0"/>
              <a:t>? </a:t>
            </a:r>
          </a:p>
          <a:p>
            <a:pPr lvl="1"/>
            <a:r>
              <a:rPr lang="en-US" dirty="0"/>
              <a:t>How deployed on science platforms? Docker images?</a:t>
            </a:r>
          </a:p>
          <a:p>
            <a:pPr lvl="1"/>
            <a:r>
              <a:rPr lang="en-US" dirty="0"/>
              <a:t>How discover whether deployed? (D. Morris?)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</p:txBody>
      </p:sp>
      <p:pic>
        <p:nvPicPr>
          <p:cNvPr id="1028" name="Picture 4" descr="Notebook KH">
            <a:extLst>
              <a:ext uri="{FF2B5EF4-FFF2-40B4-BE49-F238E27FC236}">
                <a16:creationId xmlns:a16="http://schemas.microsoft.com/office/drawing/2014/main" id="{95CEE7AE-0C36-4CAF-A7CB-A1E22FB60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1271685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91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5A781-21F1-44B4-98A6-9BE2692EA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95661" cy="1325563"/>
          </a:xfrm>
        </p:spPr>
        <p:txBody>
          <a:bodyPr/>
          <a:lstStyle/>
          <a:p>
            <a:r>
              <a:rPr lang="en-US" dirty="0"/>
              <a:t>Standard </a:t>
            </a:r>
            <a:r>
              <a:rPr lang="en-US" i="1" dirty="0"/>
              <a:t>data</a:t>
            </a:r>
            <a:r>
              <a:rPr lang="en-US" dirty="0"/>
              <a:t> model for cosmological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6F367-E700-4D82-A294-8398BE81E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95661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E.g. for N-Body particles (raw), clusters/halos (post), mesh cells (raw)</a:t>
            </a:r>
          </a:p>
          <a:p>
            <a:pPr lvl="1"/>
            <a:r>
              <a:rPr lang="en-US" dirty="0"/>
              <a:t>snapshots vs individual </a:t>
            </a:r>
            <a:r>
              <a:rPr lang="en-US" dirty="0" err="1"/>
              <a:t>timestampe</a:t>
            </a:r>
            <a:r>
              <a:rPr lang="en-US" dirty="0"/>
              <a:t>-ed orbits vs …</a:t>
            </a:r>
          </a:p>
          <a:p>
            <a:r>
              <a:rPr lang="en-US" dirty="0"/>
              <a:t>Chris?</a:t>
            </a:r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Use cases: how would the data model be used?</a:t>
            </a:r>
          </a:p>
          <a:p>
            <a:pPr lvl="2"/>
            <a:r>
              <a:rPr lang="en-US" dirty="0"/>
              <a:t>As basis for item 2 standard libraries?</a:t>
            </a:r>
          </a:p>
          <a:p>
            <a:pPr lvl="2"/>
            <a:r>
              <a:rPr lang="en-US" dirty="0"/>
              <a:t>Standard data </a:t>
            </a:r>
            <a:r>
              <a:rPr lang="en-US" i="1" dirty="0"/>
              <a:t>formats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Relation to </a:t>
            </a:r>
            <a:r>
              <a:rPr lang="en-US" dirty="0" err="1"/>
              <a:t>SimDM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What does </a:t>
            </a:r>
            <a:r>
              <a:rPr lang="en-US" dirty="0" err="1"/>
              <a:t>SimDAL</a:t>
            </a:r>
            <a:r>
              <a:rPr lang="en-US" dirty="0"/>
              <a:t> have to say about this?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2C5E45-83D7-4BF4-A43C-98D166C7A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286" y="0"/>
            <a:ext cx="47897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85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F557-6A7E-4797-A57A-F0DF8C3FA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0B07C-7270-4973-9831-83D23E069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Implementations of </a:t>
            </a:r>
            <a:r>
              <a:rPr lang="en-US" dirty="0" err="1"/>
              <a:t>SimDM</a:t>
            </a:r>
            <a:r>
              <a:rPr lang="en-US" dirty="0"/>
              <a:t> (and </a:t>
            </a:r>
            <a:r>
              <a:rPr lang="en-US" dirty="0" err="1"/>
              <a:t>SimDB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mv </a:t>
            </a:r>
            <a:r>
              <a:rPr lang="en-US" dirty="0" err="1"/>
              <a:t>SimDM</a:t>
            </a:r>
            <a:r>
              <a:rPr lang="en-US" dirty="0"/>
              <a:t> to v1.1+VO-DML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Standard libraries for accessing </a:t>
            </a:r>
            <a:r>
              <a:rPr lang="en-US" i="1" dirty="0"/>
              <a:t>cosmological simulations</a:t>
            </a:r>
            <a:r>
              <a:rPr lang="en-US" dirty="0"/>
              <a:t> (on science platforms)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model for products of </a:t>
            </a:r>
            <a:r>
              <a:rPr lang="en-US" i="1" dirty="0"/>
              <a:t>cosmological simulations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Any takers?</a:t>
            </a:r>
          </a:p>
        </p:txBody>
      </p:sp>
    </p:spTree>
    <p:extLst>
      <p:ext uri="{BB962C8B-B14F-4D97-AF65-F5344CB8AC3E}">
        <p14:creationId xmlns:p14="http://schemas.microsoft.com/office/powerpoint/2010/main" val="2338232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403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Theory Interest Group at IVOA</vt:lpstr>
      <vt:lpstr>Discussion items </vt:lpstr>
      <vt:lpstr>SimDM implementations (&amp; SimDB)</vt:lpstr>
      <vt:lpstr>Standard libraries for accessing cosmological simulations</vt:lpstr>
      <vt:lpstr>Standard data model for cosmological simulations</vt:lpstr>
      <vt:lpstr>Conclusions?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at IVOA Nov 2021</dc:title>
  <dc:creator>Gerard Lemson</dc:creator>
  <cp:lastModifiedBy>Gerard Lemson</cp:lastModifiedBy>
  <cp:revision>25</cp:revision>
  <dcterms:created xsi:type="dcterms:W3CDTF">2021-11-01T17:23:14Z</dcterms:created>
  <dcterms:modified xsi:type="dcterms:W3CDTF">2021-11-04T20:06:12Z</dcterms:modified>
</cp:coreProperties>
</file>