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19_63D8CE83.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Lst>
  <p:notesMasterIdLst>
    <p:notesMasterId r:id="rId23"/>
  </p:notesMasterIdLst>
  <p:sldIdLst>
    <p:sldId id="256" r:id="rId6"/>
    <p:sldId id="273" r:id="rId7"/>
    <p:sldId id="275" r:id="rId8"/>
    <p:sldId id="276" r:id="rId9"/>
    <p:sldId id="266" r:id="rId10"/>
    <p:sldId id="264" r:id="rId11"/>
    <p:sldId id="279" r:id="rId12"/>
    <p:sldId id="283" r:id="rId13"/>
    <p:sldId id="277" r:id="rId14"/>
    <p:sldId id="284" r:id="rId15"/>
    <p:sldId id="285" r:id="rId16"/>
    <p:sldId id="278" r:id="rId17"/>
    <p:sldId id="280" r:id="rId18"/>
    <p:sldId id="281" r:id="rId19"/>
    <p:sldId id="15920" r:id="rId20"/>
    <p:sldId id="286" r:id="rId21"/>
    <p:sldId id="15844" r:id="rId2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127294-07FD-245F-54B6-60B9AB03C1A0}" name="Giardino Marco" initials="GM" userId="S::marco.giardino@asi.it::69335bc1-22fe-4331-bbef-c26ca56fabe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5B9BD5"/>
    <a:srgbClr val="FFFFFF"/>
    <a:srgbClr val="48BB4F"/>
    <a:srgbClr val="4DC58D"/>
    <a:srgbClr val="54CC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9C62D-7426-713A-000C-619B491DE168}" v="12" dt="2023-05-09T19:11:22.151"/>
    <p1510:client id="{AA8F5E6A-951B-0D8B-8061-6CD722D76BB6}" v="648" dt="2023-05-09T14:59:27.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24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inzi Angelo" userId="88045d14-b40f-46e6-b720-6048bacc5a3a" providerId="ADAL" clId="{44592FB2-2C66-43E2-A3CC-03655B36DA3F}"/>
    <pc:docChg chg="undo redo custSel addSld delSld modSld sldOrd">
      <pc:chgData name="Zinzi Angelo" userId="88045d14-b40f-46e6-b720-6048bacc5a3a" providerId="ADAL" clId="{44592FB2-2C66-43E2-A3CC-03655B36DA3F}" dt="2023-05-10T05:50:47.740" v="1566" actId="20577"/>
      <pc:docMkLst>
        <pc:docMk/>
      </pc:docMkLst>
      <pc:sldChg chg="addSp modSp">
        <pc:chgData name="Zinzi Angelo" userId="88045d14-b40f-46e6-b720-6048bacc5a3a" providerId="ADAL" clId="{44592FB2-2C66-43E2-A3CC-03655B36DA3F}" dt="2023-05-10T05:44:20.105" v="1469" actId="1076"/>
        <pc:sldMkLst>
          <pc:docMk/>
          <pc:sldMk cId="0" sldId="256"/>
        </pc:sldMkLst>
        <pc:spChg chg="add mod">
          <ac:chgData name="Zinzi Angelo" userId="88045d14-b40f-46e6-b720-6048bacc5a3a" providerId="ADAL" clId="{44592FB2-2C66-43E2-A3CC-03655B36DA3F}" dt="2023-05-10T05:44:20.105" v="1469" actId="1076"/>
          <ac:spMkLst>
            <pc:docMk/>
            <pc:sldMk cId="0" sldId="256"/>
            <ac:spMk id="2" creationId="{C94BB70A-1901-43B6-B6F5-5EDC82A6416E}"/>
          </ac:spMkLst>
        </pc:spChg>
        <pc:spChg chg="mod">
          <ac:chgData name="Zinzi Angelo" userId="88045d14-b40f-46e6-b720-6048bacc5a3a" providerId="ADAL" clId="{44592FB2-2C66-43E2-A3CC-03655B36DA3F}" dt="2023-05-08T12:37:02.911" v="505" actId="403"/>
          <ac:spMkLst>
            <pc:docMk/>
            <pc:sldMk cId="0" sldId="256"/>
            <ac:spMk id="90" creationId="{00000000-0000-0000-0000-000000000000}"/>
          </ac:spMkLst>
        </pc:spChg>
        <pc:spChg chg="mod">
          <ac:chgData name="Zinzi Angelo" userId="88045d14-b40f-46e6-b720-6048bacc5a3a" providerId="ADAL" clId="{44592FB2-2C66-43E2-A3CC-03655B36DA3F}" dt="2023-05-10T05:43:23.208" v="1458" actId="1035"/>
          <ac:spMkLst>
            <pc:docMk/>
            <pc:sldMk cId="0" sldId="256"/>
            <ac:spMk id="91" creationId="{00000000-0000-0000-0000-000000000000}"/>
          </ac:spMkLst>
        </pc:spChg>
        <pc:spChg chg="mod">
          <ac:chgData name="Zinzi Angelo" userId="88045d14-b40f-46e6-b720-6048bacc5a3a" providerId="ADAL" clId="{44592FB2-2C66-43E2-A3CC-03655B36DA3F}" dt="2023-05-10T05:43:23.208" v="1458" actId="1035"/>
          <ac:spMkLst>
            <pc:docMk/>
            <pc:sldMk cId="0" sldId="256"/>
            <ac:spMk id="92" creationId="{00000000-0000-0000-0000-000000000000}"/>
          </ac:spMkLst>
        </pc:spChg>
        <pc:picChg chg="mod">
          <ac:chgData name="Zinzi Angelo" userId="88045d14-b40f-46e6-b720-6048bacc5a3a" providerId="ADAL" clId="{44592FB2-2C66-43E2-A3CC-03655B36DA3F}" dt="2023-05-08T12:36:45.976" v="501" actId="1076"/>
          <ac:picMkLst>
            <pc:docMk/>
            <pc:sldMk cId="0" sldId="256"/>
            <ac:picMk id="89" creationId="{00000000-0000-0000-0000-000000000000}"/>
          </ac:picMkLst>
        </pc:picChg>
        <pc:picChg chg="mod">
          <ac:chgData name="Zinzi Angelo" userId="88045d14-b40f-46e6-b720-6048bacc5a3a" providerId="ADAL" clId="{44592FB2-2C66-43E2-A3CC-03655B36DA3F}" dt="2023-05-08T12:36:48.880" v="502" actId="1076"/>
          <ac:picMkLst>
            <pc:docMk/>
            <pc:sldMk cId="0" sldId="256"/>
            <ac:picMk id="93" creationId="{00000000-0000-0000-0000-000000000000}"/>
          </ac:picMkLst>
        </pc:picChg>
      </pc:sldChg>
      <pc:sldChg chg="addSp delSp modSp delCm">
        <pc:chgData name="Zinzi Angelo" userId="88045d14-b40f-46e6-b720-6048bacc5a3a" providerId="ADAL" clId="{44592FB2-2C66-43E2-A3CC-03655B36DA3F}" dt="2023-05-10T05:41:44.280" v="1383"/>
        <pc:sldMkLst>
          <pc:docMk/>
          <pc:sldMk cId="0" sldId="264"/>
        </pc:sldMkLst>
        <pc:spChg chg="add mod">
          <ac:chgData name="Zinzi Angelo" userId="88045d14-b40f-46e6-b720-6048bacc5a3a" providerId="ADAL" clId="{44592FB2-2C66-43E2-A3CC-03655B36DA3F}" dt="2023-05-08T12:41:45.490" v="579" actId="208"/>
          <ac:spMkLst>
            <pc:docMk/>
            <pc:sldMk cId="0" sldId="264"/>
            <ac:spMk id="2" creationId="{F57C75CC-0381-421E-9962-D9F103BC933C}"/>
          </ac:spMkLst>
        </pc:spChg>
        <pc:spChg chg="del mod">
          <ac:chgData name="Zinzi Angelo" userId="88045d14-b40f-46e6-b720-6048bacc5a3a" providerId="ADAL" clId="{44592FB2-2C66-43E2-A3CC-03655B36DA3F}" dt="2023-05-08T12:40:18.762" v="536" actId="478"/>
          <ac:spMkLst>
            <pc:docMk/>
            <pc:sldMk cId="0" sldId="264"/>
            <ac:spMk id="48" creationId="{D912E457-C376-42A4-B99E-7F28E53034C2}"/>
          </ac:spMkLst>
        </pc:spChg>
        <pc:spChg chg="add mod">
          <ac:chgData name="Zinzi Angelo" userId="88045d14-b40f-46e6-b720-6048bacc5a3a" providerId="ADAL" clId="{44592FB2-2C66-43E2-A3CC-03655B36DA3F}" dt="2023-05-08T12:35:24.532" v="499"/>
          <ac:spMkLst>
            <pc:docMk/>
            <pc:sldMk cId="0" sldId="264"/>
            <ac:spMk id="49" creationId="{9067EED9-D97D-49A3-A492-B9B59845E831}"/>
          </ac:spMkLst>
        </pc:spChg>
        <pc:spChg chg="add del mod">
          <ac:chgData name="Zinzi Angelo" userId="88045d14-b40f-46e6-b720-6048bacc5a3a" providerId="ADAL" clId="{44592FB2-2C66-43E2-A3CC-03655B36DA3F}" dt="2023-05-08T12:40:22.498" v="538" actId="478"/>
          <ac:spMkLst>
            <pc:docMk/>
            <pc:sldMk cId="0" sldId="264"/>
            <ac:spMk id="51" creationId="{5EDEA69F-0C5D-4FCF-888A-CEBAE8C25853}"/>
          </ac:spMkLst>
        </pc:spChg>
        <pc:spChg chg="add">
          <ac:chgData name="Zinzi Angelo" userId="88045d14-b40f-46e6-b720-6048bacc5a3a" providerId="ADAL" clId="{44592FB2-2C66-43E2-A3CC-03655B36DA3F}" dt="2023-05-10T05:41:44.280" v="1383"/>
          <ac:spMkLst>
            <pc:docMk/>
            <pc:sldMk cId="0" sldId="264"/>
            <ac:spMk id="51" creationId="{A60A0B2D-4805-495B-80E2-573857D4CC9F}"/>
          </ac:spMkLst>
        </pc:spChg>
        <pc:spChg chg="add mod">
          <ac:chgData name="Zinzi Angelo" userId="88045d14-b40f-46e6-b720-6048bacc5a3a" providerId="ADAL" clId="{44592FB2-2C66-43E2-A3CC-03655B36DA3F}" dt="2023-05-08T12:41:07.314" v="569" actId="1076"/>
          <ac:spMkLst>
            <pc:docMk/>
            <pc:sldMk cId="0" sldId="264"/>
            <ac:spMk id="52" creationId="{8037D79E-015F-45E0-BA91-F3D8565E0FA1}"/>
          </ac:spMkLst>
        </pc:spChg>
        <pc:spChg chg="add mod">
          <ac:chgData name="Zinzi Angelo" userId="88045d14-b40f-46e6-b720-6048bacc5a3a" providerId="ADAL" clId="{44592FB2-2C66-43E2-A3CC-03655B36DA3F}" dt="2023-05-08T12:41:19.180" v="574" actId="1076"/>
          <ac:spMkLst>
            <pc:docMk/>
            <pc:sldMk cId="0" sldId="264"/>
            <ac:spMk id="53" creationId="{0F6BD4EF-C813-4518-8D1B-848AB90D18B5}"/>
          </ac:spMkLst>
        </pc:spChg>
        <pc:spChg chg="del">
          <ac:chgData name="Zinzi Angelo" userId="88045d14-b40f-46e6-b720-6048bacc5a3a" providerId="ADAL" clId="{44592FB2-2C66-43E2-A3CC-03655B36DA3F}" dt="2023-05-08T12:34:51.774" v="489" actId="478"/>
          <ac:spMkLst>
            <pc:docMk/>
            <pc:sldMk cId="0" sldId="264"/>
            <ac:spMk id="229" creationId="{00000000-0000-0000-0000-000000000000}"/>
          </ac:spMkLst>
        </pc:spChg>
        <pc:spChg chg="mod">
          <ac:chgData name="Zinzi Angelo" userId="88045d14-b40f-46e6-b720-6048bacc5a3a" providerId="ADAL" clId="{44592FB2-2C66-43E2-A3CC-03655B36DA3F}" dt="2023-05-08T12:39:15.879" v="525" actId="1076"/>
          <ac:spMkLst>
            <pc:docMk/>
            <pc:sldMk cId="0" sldId="264"/>
            <ac:spMk id="231" creationId="{00000000-0000-0000-0000-000000000000}"/>
          </ac:spMkLst>
        </pc:spChg>
        <pc:spChg chg="mod">
          <ac:chgData name="Zinzi Angelo" userId="88045d14-b40f-46e6-b720-6048bacc5a3a" providerId="ADAL" clId="{44592FB2-2C66-43E2-A3CC-03655B36DA3F}" dt="2023-05-08T12:39:15.879" v="525" actId="1076"/>
          <ac:spMkLst>
            <pc:docMk/>
            <pc:sldMk cId="0" sldId="264"/>
            <ac:spMk id="232" creationId="{00000000-0000-0000-0000-000000000000}"/>
          </ac:spMkLst>
        </pc:spChg>
        <pc:spChg chg="mod">
          <ac:chgData name="Zinzi Angelo" userId="88045d14-b40f-46e6-b720-6048bacc5a3a" providerId="ADAL" clId="{44592FB2-2C66-43E2-A3CC-03655B36DA3F}" dt="2023-05-08T12:37:50.223" v="508" actId="1076"/>
          <ac:spMkLst>
            <pc:docMk/>
            <pc:sldMk cId="0" sldId="264"/>
            <ac:spMk id="233" creationId="{00000000-0000-0000-0000-000000000000}"/>
          </ac:spMkLst>
        </pc:spChg>
        <pc:spChg chg="mod">
          <ac:chgData name="Zinzi Angelo" userId="88045d14-b40f-46e6-b720-6048bacc5a3a" providerId="ADAL" clId="{44592FB2-2C66-43E2-A3CC-03655B36DA3F}" dt="2023-05-08T12:43:22.550" v="582" actId="242"/>
          <ac:spMkLst>
            <pc:docMk/>
            <pc:sldMk cId="0" sldId="264"/>
            <ac:spMk id="234" creationId="{00000000-0000-0000-0000-000000000000}"/>
          </ac:spMkLst>
        </pc:spChg>
        <pc:spChg chg="mod">
          <ac:chgData name="Zinzi Angelo" userId="88045d14-b40f-46e6-b720-6048bacc5a3a" providerId="ADAL" clId="{44592FB2-2C66-43E2-A3CC-03655B36DA3F}" dt="2023-05-08T12:38:06.166" v="511" actId="1076"/>
          <ac:spMkLst>
            <pc:docMk/>
            <pc:sldMk cId="0" sldId="264"/>
            <ac:spMk id="237" creationId="{00000000-0000-0000-0000-000000000000}"/>
          </ac:spMkLst>
        </pc:spChg>
        <pc:spChg chg="mod">
          <ac:chgData name="Zinzi Angelo" userId="88045d14-b40f-46e6-b720-6048bacc5a3a" providerId="ADAL" clId="{44592FB2-2C66-43E2-A3CC-03655B36DA3F}" dt="2023-05-08T12:42:29.339" v="581" actId="14100"/>
          <ac:spMkLst>
            <pc:docMk/>
            <pc:sldMk cId="0" sldId="264"/>
            <ac:spMk id="238" creationId="{00000000-0000-0000-0000-000000000000}"/>
          </ac:spMkLst>
        </pc:spChg>
        <pc:spChg chg="mod">
          <ac:chgData name="Zinzi Angelo" userId="88045d14-b40f-46e6-b720-6048bacc5a3a" providerId="ADAL" clId="{44592FB2-2C66-43E2-A3CC-03655B36DA3F}" dt="2023-05-08T12:41:17.909" v="573" actId="1076"/>
          <ac:spMkLst>
            <pc:docMk/>
            <pc:sldMk cId="0" sldId="264"/>
            <ac:spMk id="243" creationId="{00000000-0000-0000-0000-000000000000}"/>
          </ac:spMkLst>
        </pc:spChg>
        <pc:spChg chg="mod">
          <ac:chgData name="Zinzi Angelo" userId="88045d14-b40f-46e6-b720-6048bacc5a3a" providerId="ADAL" clId="{44592FB2-2C66-43E2-A3CC-03655B36DA3F}" dt="2023-05-08T12:38:17.513" v="514" actId="1076"/>
          <ac:spMkLst>
            <pc:docMk/>
            <pc:sldMk cId="0" sldId="264"/>
            <ac:spMk id="266" creationId="{00000000-0000-0000-0000-000000000000}"/>
          </ac:spMkLst>
        </pc:spChg>
        <pc:spChg chg="mod">
          <ac:chgData name="Zinzi Angelo" userId="88045d14-b40f-46e6-b720-6048bacc5a3a" providerId="ADAL" clId="{44592FB2-2C66-43E2-A3CC-03655B36DA3F}" dt="2023-05-08T12:39:20.998" v="526" actId="1076"/>
          <ac:spMkLst>
            <pc:docMk/>
            <pc:sldMk cId="0" sldId="264"/>
            <ac:spMk id="267" creationId="{00000000-0000-0000-0000-000000000000}"/>
          </ac:spMkLst>
        </pc:spChg>
        <pc:spChg chg="del">
          <ac:chgData name="Zinzi Angelo" userId="88045d14-b40f-46e6-b720-6048bacc5a3a" providerId="ADAL" clId="{44592FB2-2C66-43E2-A3CC-03655B36DA3F}" dt="2023-05-10T05:41:40.842" v="1381" actId="478"/>
          <ac:spMkLst>
            <pc:docMk/>
            <pc:sldMk cId="0" sldId="264"/>
            <ac:spMk id="272" creationId="{00000000-0000-0000-0000-000000000000}"/>
          </ac:spMkLst>
        </pc:spChg>
        <pc:spChg chg="del">
          <ac:chgData name="Zinzi Angelo" userId="88045d14-b40f-46e6-b720-6048bacc5a3a" providerId="ADAL" clId="{44592FB2-2C66-43E2-A3CC-03655B36DA3F}" dt="2023-05-10T05:41:43.547" v="1382" actId="478"/>
          <ac:spMkLst>
            <pc:docMk/>
            <pc:sldMk cId="0" sldId="264"/>
            <ac:spMk id="273" creationId="{00000000-0000-0000-0000-000000000000}"/>
          </ac:spMkLst>
        </pc:spChg>
        <pc:grpChg chg="mod">
          <ac:chgData name="Zinzi Angelo" userId="88045d14-b40f-46e6-b720-6048bacc5a3a" providerId="ADAL" clId="{44592FB2-2C66-43E2-A3CC-03655B36DA3F}" dt="2023-05-08T12:39:02.801" v="522" actId="1076"/>
          <ac:grpSpMkLst>
            <pc:docMk/>
            <pc:sldMk cId="0" sldId="264"/>
            <ac:grpSpMk id="230" creationId="{00000000-0000-0000-0000-000000000000}"/>
          </ac:grpSpMkLst>
        </pc:grpChg>
        <pc:picChg chg="add">
          <ac:chgData name="Zinzi Angelo" userId="88045d14-b40f-46e6-b720-6048bacc5a3a" providerId="ADAL" clId="{44592FB2-2C66-43E2-A3CC-03655B36DA3F}" dt="2023-05-08T12:35:05.273" v="490"/>
          <ac:picMkLst>
            <pc:docMk/>
            <pc:sldMk cId="0" sldId="264"/>
            <ac:picMk id="50" creationId="{9A59C3A3-F843-401F-9E81-A69A2DCCFCE4}"/>
          </ac:picMkLst>
        </pc:picChg>
        <pc:picChg chg="del">
          <ac:chgData name="Zinzi Angelo" userId="88045d14-b40f-46e6-b720-6048bacc5a3a" providerId="ADAL" clId="{44592FB2-2C66-43E2-A3CC-03655B36DA3F}" dt="2023-05-08T12:34:51.774" v="489" actId="478"/>
          <ac:picMkLst>
            <pc:docMk/>
            <pc:sldMk cId="0" sldId="264"/>
            <ac:picMk id="270" creationId="{00000000-0000-0000-0000-000000000000}"/>
          </ac:picMkLst>
        </pc:picChg>
        <pc:picChg chg="del">
          <ac:chgData name="Zinzi Angelo" userId="88045d14-b40f-46e6-b720-6048bacc5a3a" providerId="ADAL" clId="{44592FB2-2C66-43E2-A3CC-03655B36DA3F}" dt="2023-05-08T12:34:51.774" v="489" actId="478"/>
          <ac:picMkLst>
            <pc:docMk/>
            <pc:sldMk cId="0" sldId="264"/>
            <ac:picMk id="271" creationId="{00000000-0000-0000-0000-000000000000}"/>
          </ac:picMkLst>
        </pc:picChg>
      </pc:sldChg>
      <pc:sldChg chg="addSp delSp modSp ord modAnim">
        <pc:chgData name="Zinzi Angelo" userId="88045d14-b40f-46e6-b720-6048bacc5a3a" providerId="ADAL" clId="{44592FB2-2C66-43E2-A3CC-03655B36DA3F}" dt="2023-05-10T05:49:21.185" v="1562" actId="404"/>
        <pc:sldMkLst>
          <pc:docMk/>
          <pc:sldMk cId="0" sldId="266"/>
        </pc:sldMkLst>
        <pc:spChg chg="add mod">
          <ac:chgData name="Zinzi Angelo" userId="88045d14-b40f-46e6-b720-6048bacc5a3a" providerId="ADAL" clId="{44592FB2-2C66-43E2-A3CC-03655B36DA3F}" dt="2023-05-10T05:49:21.185" v="1562" actId="404"/>
          <ac:spMkLst>
            <pc:docMk/>
            <pc:sldMk cId="0" sldId="266"/>
            <ac:spMk id="2" creationId="{5ABB204C-323E-43CC-B3A0-34054C3B1A8C}"/>
          </ac:spMkLst>
        </pc:spChg>
        <pc:spChg chg="mod">
          <ac:chgData name="Zinzi Angelo" userId="88045d14-b40f-46e6-b720-6048bacc5a3a" providerId="ADAL" clId="{44592FB2-2C66-43E2-A3CC-03655B36DA3F}" dt="2023-05-10T05:49:02.460" v="1555" actId="403"/>
          <ac:spMkLst>
            <pc:docMk/>
            <pc:sldMk cId="0" sldId="266"/>
            <ac:spMk id="3" creationId="{1BB006F8-8AFC-7AC7-DFA0-3AFF8A231CED}"/>
          </ac:spMkLst>
        </pc:spChg>
        <pc:spChg chg="add">
          <ac:chgData name="Zinzi Angelo" userId="88045d14-b40f-46e6-b720-6048bacc5a3a" providerId="ADAL" clId="{44592FB2-2C66-43E2-A3CC-03655B36DA3F}" dt="2023-05-10T05:41:35.835" v="1380"/>
          <ac:spMkLst>
            <pc:docMk/>
            <pc:sldMk cId="0" sldId="266"/>
            <ac:spMk id="9" creationId="{7B2B7408-E869-4CB3-8684-5E26F08BE0BB}"/>
          </ac:spMkLst>
        </pc:spChg>
        <pc:spChg chg="add mod">
          <ac:chgData name="Zinzi Angelo" userId="88045d14-b40f-46e6-b720-6048bacc5a3a" providerId="ADAL" clId="{44592FB2-2C66-43E2-A3CC-03655B36DA3F}" dt="2023-05-08T13:02:24.388" v="1008"/>
          <ac:spMkLst>
            <pc:docMk/>
            <pc:sldMk cId="0" sldId="266"/>
            <ac:spMk id="11" creationId="{E95CB672-B983-46A0-A2AD-FD9E8B6244F2}"/>
          </ac:spMkLst>
        </pc:spChg>
        <pc:spChg chg="del">
          <ac:chgData name="Zinzi Angelo" userId="88045d14-b40f-46e6-b720-6048bacc5a3a" providerId="ADAL" clId="{44592FB2-2C66-43E2-A3CC-03655B36DA3F}" dt="2023-05-08T13:02:00.893" v="1002" actId="478"/>
          <ac:spMkLst>
            <pc:docMk/>
            <pc:sldMk cId="0" sldId="266"/>
            <ac:spMk id="283" creationId="{00000000-0000-0000-0000-000000000000}"/>
          </ac:spMkLst>
        </pc:spChg>
        <pc:spChg chg="mod">
          <ac:chgData name="Zinzi Angelo" userId="88045d14-b40f-46e6-b720-6048bacc5a3a" providerId="ADAL" clId="{44592FB2-2C66-43E2-A3CC-03655B36DA3F}" dt="2023-05-10T05:49:09.829" v="1558" actId="403"/>
          <ac:spMkLst>
            <pc:docMk/>
            <pc:sldMk cId="0" sldId="266"/>
            <ac:spMk id="284" creationId="{00000000-0000-0000-0000-000000000000}"/>
          </ac:spMkLst>
        </pc:spChg>
        <pc:spChg chg="del">
          <ac:chgData name="Zinzi Angelo" userId="88045d14-b40f-46e6-b720-6048bacc5a3a" providerId="ADAL" clId="{44592FB2-2C66-43E2-A3CC-03655B36DA3F}" dt="2023-05-08T13:03:15.254" v="1022" actId="478"/>
          <ac:spMkLst>
            <pc:docMk/>
            <pc:sldMk cId="0" sldId="266"/>
            <ac:spMk id="285" creationId="{00000000-0000-0000-0000-000000000000}"/>
          </ac:spMkLst>
        </pc:spChg>
        <pc:spChg chg="del">
          <ac:chgData name="Zinzi Angelo" userId="88045d14-b40f-46e6-b720-6048bacc5a3a" providerId="ADAL" clId="{44592FB2-2C66-43E2-A3CC-03655B36DA3F}" dt="2023-05-08T13:03:19.222" v="1023" actId="478"/>
          <ac:spMkLst>
            <pc:docMk/>
            <pc:sldMk cId="0" sldId="266"/>
            <ac:spMk id="286" creationId="{00000000-0000-0000-0000-000000000000}"/>
          </ac:spMkLst>
        </pc:spChg>
        <pc:picChg chg="add">
          <ac:chgData name="Zinzi Angelo" userId="88045d14-b40f-46e6-b720-6048bacc5a3a" providerId="ADAL" clId="{44592FB2-2C66-43E2-A3CC-03655B36DA3F}" dt="2023-05-08T13:02:06.982" v="1003"/>
          <ac:picMkLst>
            <pc:docMk/>
            <pc:sldMk cId="0" sldId="266"/>
            <ac:picMk id="10" creationId="{DFC8F600-2A1F-46E2-8F34-1BEFE155B4F0}"/>
          </ac:picMkLst>
        </pc:picChg>
        <pc:picChg chg="del">
          <ac:chgData name="Zinzi Angelo" userId="88045d14-b40f-46e6-b720-6048bacc5a3a" providerId="ADAL" clId="{44592FB2-2C66-43E2-A3CC-03655B36DA3F}" dt="2023-05-08T13:01:57.826" v="1001" actId="478"/>
          <ac:picMkLst>
            <pc:docMk/>
            <pc:sldMk cId="0" sldId="266"/>
            <ac:picMk id="281" creationId="{00000000-0000-0000-0000-000000000000}"/>
          </ac:picMkLst>
        </pc:picChg>
        <pc:picChg chg="del">
          <ac:chgData name="Zinzi Angelo" userId="88045d14-b40f-46e6-b720-6048bacc5a3a" providerId="ADAL" clId="{44592FB2-2C66-43E2-A3CC-03655B36DA3F}" dt="2023-05-08T13:01:57.826" v="1001" actId="478"/>
          <ac:picMkLst>
            <pc:docMk/>
            <pc:sldMk cId="0" sldId="266"/>
            <ac:picMk id="282" creationId="{00000000-0000-0000-0000-000000000000}"/>
          </ac:picMkLst>
        </pc:picChg>
        <pc:picChg chg="mod">
          <ac:chgData name="Zinzi Angelo" userId="88045d14-b40f-46e6-b720-6048bacc5a3a" providerId="ADAL" clId="{44592FB2-2C66-43E2-A3CC-03655B36DA3F}" dt="2023-05-08T13:08:24.966" v="1066" actId="1076"/>
          <ac:picMkLst>
            <pc:docMk/>
            <pc:sldMk cId="0" sldId="266"/>
            <ac:picMk id="287" creationId="{00000000-0000-0000-0000-000000000000}"/>
          </ac:picMkLst>
        </pc:picChg>
        <pc:picChg chg="mod">
          <ac:chgData name="Zinzi Angelo" userId="88045d14-b40f-46e6-b720-6048bacc5a3a" providerId="ADAL" clId="{44592FB2-2C66-43E2-A3CC-03655B36DA3F}" dt="2023-05-08T13:11:19.590" v="1145" actId="1076"/>
          <ac:picMkLst>
            <pc:docMk/>
            <pc:sldMk cId="0" sldId="266"/>
            <ac:picMk id="288" creationId="{00000000-0000-0000-0000-000000000000}"/>
          </ac:picMkLst>
        </pc:picChg>
      </pc:sldChg>
      <pc:sldChg chg="addSp delSp modSp add delAnim modAnim">
        <pc:chgData name="Zinzi Angelo" userId="88045d14-b40f-46e6-b720-6048bacc5a3a" providerId="ADAL" clId="{44592FB2-2C66-43E2-A3CC-03655B36DA3F}" dt="2023-05-08T12:09:15.194" v="63" actId="1076"/>
        <pc:sldMkLst>
          <pc:docMk/>
          <pc:sldMk cId="3112299317" sldId="273"/>
        </pc:sldMkLst>
        <pc:spChg chg="del mod">
          <ac:chgData name="Zinzi Angelo" userId="88045d14-b40f-46e6-b720-6048bacc5a3a" providerId="ADAL" clId="{44592FB2-2C66-43E2-A3CC-03655B36DA3F}" dt="2023-05-08T12:08:43.363" v="57" actId="478"/>
          <ac:spMkLst>
            <pc:docMk/>
            <pc:sldMk cId="3112299317" sldId="273"/>
            <ac:spMk id="2" creationId="{00000000-0000-0000-0000-000000000000}"/>
          </ac:spMkLst>
        </pc:spChg>
        <pc:spChg chg="del mod">
          <ac:chgData name="Zinzi Angelo" userId="88045d14-b40f-46e6-b720-6048bacc5a3a" providerId="ADAL" clId="{44592FB2-2C66-43E2-A3CC-03655B36DA3F}" dt="2023-05-08T12:06:55.016" v="49" actId="478"/>
          <ac:spMkLst>
            <pc:docMk/>
            <pc:sldMk cId="3112299317" sldId="273"/>
            <ac:spMk id="7" creationId="{00000000-0000-0000-0000-000000000000}"/>
          </ac:spMkLst>
        </pc:spChg>
        <pc:spChg chg="add mod">
          <ac:chgData name="Zinzi Angelo" userId="88045d14-b40f-46e6-b720-6048bacc5a3a" providerId="ADAL" clId="{44592FB2-2C66-43E2-A3CC-03655B36DA3F}" dt="2023-05-08T12:09:15.194" v="63" actId="1076"/>
          <ac:spMkLst>
            <pc:docMk/>
            <pc:sldMk cId="3112299317" sldId="273"/>
            <ac:spMk id="8" creationId="{AB06CDE4-88AD-48D4-AC7A-1C79223AF867}"/>
          </ac:spMkLst>
        </pc:spChg>
        <pc:spChg chg="add del">
          <ac:chgData name="Zinzi Angelo" userId="88045d14-b40f-46e6-b720-6048bacc5a3a" providerId="ADAL" clId="{44592FB2-2C66-43E2-A3CC-03655B36DA3F}" dt="2023-05-08T12:07:05.051" v="51" actId="478"/>
          <ac:spMkLst>
            <pc:docMk/>
            <pc:sldMk cId="3112299317" sldId="273"/>
            <ac:spMk id="20" creationId="{ABC7B9DB-FA78-435F-AC3E-569D62639E08}"/>
          </ac:spMkLst>
        </pc:spChg>
        <pc:spChg chg="add mod">
          <ac:chgData name="Zinzi Angelo" userId="88045d14-b40f-46e6-b720-6048bacc5a3a" providerId="ADAL" clId="{44592FB2-2C66-43E2-A3CC-03655B36DA3F}" dt="2023-05-08T12:07:49.271" v="54" actId="1076"/>
          <ac:spMkLst>
            <pc:docMk/>
            <pc:sldMk cId="3112299317" sldId="273"/>
            <ac:spMk id="21" creationId="{3D7E8071-E5CE-499B-A4EF-AD0F06069AF1}"/>
          </ac:spMkLst>
        </pc:spChg>
        <pc:spChg chg="add">
          <ac:chgData name="Zinzi Angelo" userId="88045d14-b40f-46e6-b720-6048bacc5a3a" providerId="ADAL" clId="{44592FB2-2C66-43E2-A3CC-03655B36DA3F}" dt="2023-05-08T12:06:55.929" v="50"/>
          <ac:spMkLst>
            <pc:docMk/>
            <pc:sldMk cId="3112299317" sldId="273"/>
            <ac:spMk id="22" creationId="{8DE11C0A-6D18-4DCF-A9F1-76E3265A2404}"/>
          </ac:spMkLst>
        </pc:spChg>
        <pc:spChg chg="add">
          <ac:chgData name="Zinzi Angelo" userId="88045d14-b40f-46e6-b720-6048bacc5a3a" providerId="ADAL" clId="{44592FB2-2C66-43E2-A3CC-03655B36DA3F}" dt="2023-05-08T12:06:55.929" v="50"/>
          <ac:spMkLst>
            <pc:docMk/>
            <pc:sldMk cId="3112299317" sldId="273"/>
            <ac:spMk id="23" creationId="{A41AC276-50BF-4787-94AA-46E57A1A06D7}"/>
          </ac:spMkLst>
        </pc:spChg>
        <pc:spChg chg="add del mod">
          <ac:chgData name="Zinzi Angelo" userId="88045d14-b40f-46e6-b720-6048bacc5a3a" providerId="ADAL" clId="{44592FB2-2C66-43E2-A3CC-03655B36DA3F}" dt="2023-05-08T12:08:45.561" v="58" actId="478"/>
          <ac:spMkLst>
            <pc:docMk/>
            <pc:sldMk cId="3112299317" sldId="273"/>
            <ac:spMk id="24" creationId="{F721772F-60FF-4B51-B3EC-F73228F7E76E}"/>
          </ac:spMkLst>
        </pc:spChg>
        <pc:picChg chg="add">
          <ac:chgData name="Zinzi Angelo" userId="88045d14-b40f-46e6-b720-6048bacc5a3a" providerId="ADAL" clId="{44592FB2-2C66-43E2-A3CC-03655B36DA3F}" dt="2023-05-08T12:06:55.929" v="50"/>
          <ac:picMkLst>
            <pc:docMk/>
            <pc:sldMk cId="3112299317" sldId="273"/>
            <ac:picMk id="5" creationId="{4D9B4015-7F5F-4A29-A23C-5C8E16FF08A4}"/>
          </ac:picMkLst>
        </pc:picChg>
        <pc:picChg chg="add mod">
          <ac:chgData name="Zinzi Angelo" userId="88045d14-b40f-46e6-b720-6048bacc5a3a" providerId="ADAL" clId="{44592FB2-2C66-43E2-A3CC-03655B36DA3F}" dt="2023-05-08T12:09:08.548" v="62" actId="1076"/>
          <ac:picMkLst>
            <pc:docMk/>
            <pc:sldMk cId="3112299317" sldId="273"/>
            <ac:picMk id="6" creationId="{1B2B6E7D-8F4E-40D5-9AC5-876C334AFA4E}"/>
          </ac:picMkLst>
        </pc:picChg>
        <pc:picChg chg="add">
          <ac:chgData name="Zinzi Angelo" userId="88045d14-b40f-46e6-b720-6048bacc5a3a" providerId="ADAL" clId="{44592FB2-2C66-43E2-A3CC-03655B36DA3F}" dt="2023-05-08T12:06:55.929" v="50"/>
          <ac:picMkLst>
            <pc:docMk/>
            <pc:sldMk cId="3112299317" sldId="273"/>
            <ac:picMk id="9" creationId="{D093605F-665E-46F3-9C8F-B7FE830416DA}"/>
          </ac:picMkLst>
        </pc:picChg>
        <pc:picChg chg="add">
          <ac:chgData name="Zinzi Angelo" userId="88045d14-b40f-46e6-b720-6048bacc5a3a" providerId="ADAL" clId="{44592FB2-2C66-43E2-A3CC-03655B36DA3F}" dt="2023-05-08T12:06:55.929" v="50"/>
          <ac:picMkLst>
            <pc:docMk/>
            <pc:sldMk cId="3112299317" sldId="273"/>
            <ac:picMk id="10" creationId="{B70AAA48-23C5-4331-BFEC-47ABE466A3FA}"/>
          </ac:picMkLst>
        </pc:picChg>
        <pc:picChg chg="add">
          <ac:chgData name="Zinzi Angelo" userId="88045d14-b40f-46e6-b720-6048bacc5a3a" providerId="ADAL" clId="{44592FB2-2C66-43E2-A3CC-03655B36DA3F}" dt="2023-05-08T12:06:55.929" v="50"/>
          <ac:picMkLst>
            <pc:docMk/>
            <pc:sldMk cId="3112299317" sldId="273"/>
            <ac:picMk id="11" creationId="{5BAD81EF-86E7-4DCD-A5CA-32872FBD5AA7}"/>
          </ac:picMkLst>
        </pc:picChg>
        <pc:picChg chg="add">
          <ac:chgData name="Zinzi Angelo" userId="88045d14-b40f-46e6-b720-6048bacc5a3a" providerId="ADAL" clId="{44592FB2-2C66-43E2-A3CC-03655B36DA3F}" dt="2023-05-08T12:06:55.929" v="50"/>
          <ac:picMkLst>
            <pc:docMk/>
            <pc:sldMk cId="3112299317" sldId="273"/>
            <ac:picMk id="12" creationId="{A8F892CB-FF7F-498D-B77C-C378D2D25FE1}"/>
          </ac:picMkLst>
        </pc:picChg>
        <pc:picChg chg="add">
          <ac:chgData name="Zinzi Angelo" userId="88045d14-b40f-46e6-b720-6048bacc5a3a" providerId="ADAL" clId="{44592FB2-2C66-43E2-A3CC-03655B36DA3F}" dt="2023-05-08T12:06:55.929" v="50"/>
          <ac:picMkLst>
            <pc:docMk/>
            <pc:sldMk cId="3112299317" sldId="273"/>
            <ac:picMk id="13" creationId="{22D68F58-D595-4A21-B535-ECF25AA16A43}"/>
          </ac:picMkLst>
        </pc:picChg>
        <pc:picChg chg="add">
          <ac:chgData name="Zinzi Angelo" userId="88045d14-b40f-46e6-b720-6048bacc5a3a" providerId="ADAL" clId="{44592FB2-2C66-43E2-A3CC-03655B36DA3F}" dt="2023-05-08T12:06:55.929" v="50"/>
          <ac:picMkLst>
            <pc:docMk/>
            <pc:sldMk cId="3112299317" sldId="273"/>
            <ac:picMk id="14" creationId="{3A08B08E-748F-44A2-B123-F0B318565ECB}"/>
          </ac:picMkLst>
        </pc:picChg>
        <pc:picChg chg="add">
          <ac:chgData name="Zinzi Angelo" userId="88045d14-b40f-46e6-b720-6048bacc5a3a" providerId="ADAL" clId="{44592FB2-2C66-43E2-A3CC-03655B36DA3F}" dt="2023-05-08T12:06:55.929" v="50"/>
          <ac:picMkLst>
            <pc:docMk/>
            <pc:sldMk cId="3112299317" sldId="273"/>
            <ac:picMk id="15" creationId="{97F1B768-CF80-4445-A4E9-B9C2045968F5}"/>
          </ac:picMkLst>
        </pc:picChg>
        <pc:picChg chg="add">
          <ac:chgData name="Zinzi Angelo" userId="88045d14-b40f-46e6-b720-6048bacc5a3a" providerId="ADAL" clId="{44592FB2-2C66-43E2-A3CC-03655B36DA3F}" dt="2023-05-08T12:06:55.929" v="50"/>
          <ac:picMkLst>
            <pc:docMk/>
            <pc:sldMk cId="3112299317" sldId="273"/>
            <ac:picMk id="16" creationId="{31CB2B10-FE2F-46D4-996E-8FFCF14FF36B}"/>
          </ac:picMkLst>
        </pc:picChg>
        <pc:picChg chg="add">
          <ac:chgData name="Zinzi Angelo" userId="88045d14-b40f-46e6-b720-6048bacc5a3a" providerId="ADAL" clId="{44592FB2-2C66-43E2-A3CC-03655B36DA3F}" dt="2023-05-08T12:06:55.929" v="50"/>
          <ac:picMkLst>
            <pc:docMk/>
            <pc:sldMk cId="3112299317" sldId="273"/>
            <ac:picMk id="17" creationId="{075E28AC-D6EC-487B-9C03-E99A4FF75BB7}"/>
          </ac:picMkLst>
        </pc:picChg>
        <pc:picChg chg="add">
          <ac:chgData name="Zinzi Angelo" userId="88045d14-b40f-46e6-b720-6048bacc5a3a" providerId="ADAL" clId="{44592FB2-2C66-43E2-A3CC-03655B36DA3F}" dt="2023-05-08T12:06:55.929" v="50"/>
          <ac:picMkLst>
            <pc:docMk/>
            <pc:sldMk cId="3112299317" sldId="273"/>
            <ac:picMk id="18" creationId="{44ED887A-3E79-4610-A552-6D8FFD1150F7}"/>
          </ac:picMkLst>
        </pc:picChg>
        <pc:picChg chg="add mod">
          <ac:chgData name="Zinzi Angelo" userId="88045d14-b40f-46e6-b720-6048bacc5a3a" providerId="ADAL" clId="{44592FB2-2C66-43E2-A3CC-03655B36DA3F}" dt="2023-05-08T12:09:01.673" v="61" actId="1076"/>
          <ac:picMkLst>
            <pc:docMk/>
            <pc:sldMk cId="3112299317" sldId="273"/>
            <ac:picMk id="19" creationId="{D9A73AAD-DAE7-4C18-A2F1-8525A9A52079}"/>
          </ac:picMkLst>
        </pc:picChg>
      </pc:sldChg>
      <pc:sldChg chg="addSp delSp modSp add">
        <pc:chgData name="Zinzi Angelo" userId="88045d14-b40f-46e6-b720-6048bacc5a3a" providerId="ADAL" clId="{44592FB2-2C66-43E2-A3CC-03655B36DA3F}" dt="2023-05-08T12:26:26.428" v="223" actId="12100"/>
        <pc:sldMkLst>
          <pc:docMk/>
          <pc:sldMk cId="3597038453" sldId="275"/>
        </pc:sldMkLst>
        <pc:spChg chg="mod">
          <ac:chgData name="Zinzi Angelo" userId="88045d14-b40f-46e6-b720-6048bacc5a3a" providerId="ADAL" clId="{44592FB2-2C66-43E2-A3CC-03655B36DA3F}" dt="2023-05-08T12:17:37.579" v="103" actId="2711"/>
          <ac:spMkLst>
            <pc:docMk/>
            <pc:sldMk cId="3597038453" sldId="275"/>
            <ac:spMk id="2" creationId="{00000000-0000-0000-0000-000000000000}"/>
          </ac:spMkLst>
        </pc:spChg>
        <pc:spChg chg="del">
          <ac:chgData name="Zinzi Angelo" userId="88045d14-b40f-46e6-b720-6048bacc5a3a" providerId="ADAL" clId="{44592FB2-2C66-43E2-A3CC-03655B36DA3F}" dt="2023-05-08T12:17:08.793" v="102" actId="478"/>
          <ac:spMkLst>
            <pc:docMk/>
            <pc:sldMk cId="3597038453" sldId="275"/>
            <ac:spMk id="5" creationId="{33933A1B-8DE6-44EC-AF50-A0A28D7A6E18}"/>
          </ac:spMkLst>
        </pc:spChg>
        <pc:spChg chg="del">
          <ac:chgData name="Zinzi Angelo" userId="88045d14-b40f-46e6-b720-6048bacc5a3a" providerId="ADAL" clId="{44592FB2-2C66-43E2-A3CC-03655B36DA3F}" dt="2023-05-08T12:17:06.193" v="101" actId="478"/>
          <ac:spMkLst>
            <pc:docMk/>
            <pc:sldMk cId="3597038453" sldId="275"/>
            <ac:spMk id="6" creationId="{DFAD623A-008B-43E6-9A92-BCC69907E2F9}"/>
          </ac:spMkLst>
        </pc:spChg>
        <pc:spChg chg="add del mod">
          <ac:chgData name="Zinzi Angelo" userId="88045d14-b40f-46e6-b720-6048bacc5a3a" providerId="ADAL" clId="{44592FB2-2C66-43E2-A3CC-03655B36DA3F}" dt="2023-05-08T12:25:12.708" v="214" actId="478"/>
          <ac:spMkLst>
            <pc:docMk/>
            <pc:sldMk cId="3597038453" sldId="275"/>
            <ac:spMk id="9" creationId="{7314B10C-C036-4702-8902-9ED459282FC5}"/>
          </ac:spMkLst>
        </pc:spChg>
        <pc:graphicFrameChg chg="add mod">
          <ac:chgData name="Zinzi Angelo" userId="88045d14-b40f-46e6-b720-6048bacc5a3a" providerId="ADAL" clId="{44592FB2-2C66-43E2-A3CC-03655B36DA3F}" dt="2023-05-08T12:26:26.428" v="223" actId="12100"/>
          <ac:graphicFrameMkLst>
            <pc:docMk/>
            <pc:sldMk cId="3597038453" sldId="275"/>
            <ac:graphicFrameMk id="3" creationId="{8285B182-5DE1-490A-8748-BF3317CF9616}"/>
          </ac:graphicFrameMkLst>
        </pc:graphicFrameChg>
      </pc:sldChg>
      <pc:sldChg chg="addSp delSp modSp add modAnim">
        <pc:chgData name="Zinzi Angelo" userId="88045d14-b40f-46e6-b720-6048bacc5a3a" providerId="ADAL" clId="{44592FB2-2C66-43E2-A3CC-03655B36DA3F}" dt="2023-05-10T05:49:36.093" v="1563"/>
        <pc:sldMkLst>
          <pc:docMk/>
          <pc:sldMk cId="2463947273" sldId="276"/>
        </pc:sldMkLst>
        <pc:spChg chg="add mod">
          <ac:chgData name="Zinzi Angelo" userId="88045d14-b40f-46e6-b720-6048bacc5a3a" providerId="ADAL" clId="{44592FB2-2C66-43E2-A3CC-03655B36DA3F}" dt="2023-05-08T13:03:30.822" v="1024" actId="14100"/>
          <ac:spMkLst>
            <pc:docMk/>
            <pc:sldMk cId="2463947273" sldId="276"/>
            <ac:spMk id="4" creationId="{AB325AE4-F912-4236-9502-D4C83D957D14}"/>
          </ac:spMkLst>
        </pc:spChg>
        <pc:spChg chg="add del mod">
          <ac:chgData name="Zinzi Angelo" userId="88045d14-b40f-46e6-b720-6048bacc5a3a" providerId="ADAL" clId="{44592FB2-2C66-43E2-A3CC-03655B36DA3F}" dt="2023-05-08T13:00:51.931" v="992" actId="478"/>
          <ac:spMkLst>
            <pc:docMk/>
            <pc:sldMk cId="2463947273" sldId="276"/>
            <ac:spMk id="5" creationId="{0D238352-B2B8-438E-87DA-E98BCEDC2B4D}"/>
          </ac:spMkLst>
        </pc:spChg>
        <pc:spChg chg="add mod">
          <ac:chgData name="Zinzi Angelo" userId="88045d14-b40f-46e6-b720-6048bacc5a3a" providerId="ADAL" clId="{44592FB2-2C66-43E2-A3CC-03655B36DA3F}" dt="2023-05-08T13:01:19.004" v="1000" actId="1076"/>
          <ac:spMkLst>
            <pc:docMk/>
            <pc:sldMk cId="2463947273" sldId="276"/>
            <ac:spMk id="6" creationId="{F395626A-9154-4914-975E-082B6972FFDB}"/>
          </ac:spMkLst>
        </pc:spChg>
        <pc:spChg chg="add mod">
          <ac:chgData name="Zinzi Angelo" userId="88045d14-b40f-46e6-b720-6048bacc5a3a" providerId="ADAL" clId="{44592FB2-2C66-43E2-A3CC-03655B36DA3F}" dt="2023-05-08T13:07:13.338" v="1056" actId="1076"/>
          <ac:spMkLst>
            <pc:docMk/>
            <pc:sldMk cId="2463947273" sldId="276"/>
            <ac:spMk id="7" creationId="{0AA99480-111A-41C2-9102-8C269EE1CBAC}"/>
          </ac:spMkLst>
        </pc:spChg>
        <pc:spChg chg="add">
          <ac:chgData name="Zinzi Angelo" userId="88045d14-b40f-46e6-b720-6048bacc5a3a" providerId="ADAL" clId="{44592FB2-2C66-43E2-A3CC-03655B36DA3F}" dt="2023-05-10T05:41:33.514" v="1379"/>
          <ac:spMkLst>
            <pc:docMk/>
            <pc:sldMk cId="2463947273" sldId="276"/>
            <ac:spMk id="14" creationId="{8D1FC9F9-69FB-4CE4-A18B-035AF6F4B37A}"/>
          </ac:spMkLst>
        </pc:spChg>
        <pc:spChg chg="add">
          <ac:chgData name="Zinzi Angelo" userId="88045d14-b40f-46e6-b720-6048bacc5a3a" providerId="ADAL" clId="{44592FB2-2C66-43E2-A3CC-03655B36DA3F}" dt="2023-05-08T12:44:15.918" v="588"/>
          <ac:spMkLst>
            <pc:docMk/>
            <pc:sldMk cId="2463947273" sldId="276"/>
            <ac:spMk id="30" creationId="{71D9BFD9-DFA5-4BDC-A9AF-61B8D983A687}"/>
          </ac:spMkLst>
        </pc:spChg>
        <pc:spChg chg="del">
          <ac:chgData name="Zinzi Angelo" userId="88045d14-b40f-46e6-b720-6048bacc5a3a" providerId="ADAL" clId="{44592FB2-2C66-43E2-A3CC-03655B36DA3F}" dt="2023-05-08T12:44:04.320" v="586" actId="478"/>
          <ac:spMkLst>
            <pc:docMk/>
            <pc:sldMk cId="2463947273" sldId="276"/>
            <ac:spMk id="31" creationId="{06A1948C-318E-431A-A686-BA721EB15859}"/>
          </ac:spMkLst>
        </pc:spChg>
        <pc:spChg chg="add del mod">
          <ac:chgData name="Zinzi Angelo" userId="88045d14-b40f-46e6-b720-6048bacc5a3a" providerId="ADAL" clId="{44592FB2-2C66-43E2-A3CC-03655B36DA3F}" dt="2023-05-08T13:00:53.783" v="993" actId="478"/>
          <ac:spMkLst>
            <pc:docMk/>
            <pc:sldMk cId="2463947273" sldId="276"/>
            <ac:spMk id="35" creationId="{A5ACDDD1-D54E-4011-9753-D6F594CF972D}"/>
          </ac:spMkLst>
        </pc:spChg>
        <pc:spChg chg="add del">
          <ac:chgData name="Zinzi Angelo" userId="88045d14-b40f-46e6-b720-6048bacc5a3a" providerId="ADAL" clId="{44592FB2-2C66-43E2-A3CC-03655B36DA3F}" dt="2023-05-08T13:00:50.182" v="991" actId="478"/>
          <ac:spMkLst>
            <pc:docMk/>
            <pc:sldMk cId="2463947273" sldId="276"/>
            <ac:spMk id="37" creationId="{4A1776B5-D4B1-4028-8B45-B82971319590}"/>
          </ac:spMkLst>
        </pc:spChg>
        <pc:spChg chg="add mod">
          <ac:chgData name="Zinzi Angelo" userId="88045d14-b40f-46e6-b720-6048bacc5a3a" providerId="ADAL" clId="{44592FB2-2C66-43E2-A3CC-03655B36DA3F}" dt="2023-05-08T13:07:29.592" v="1058" actId="1076"/>
          <ac:spMkLst>
            <pc:docMk/>
            <pc:sldMk cId="2463947273" sldId="276"/>
            <ac:spMk id="39" creationId="{6F68C652-07A1-4BDF-A219-F4DE44D03620}"/>
          </ac:spMkLst>
        </pc:spChg>
        <pc:spChg chg="add mod">
          <ac:chgData name="Zinzi Angelo" userId="88045d14-b40f-46e6-b720-6048bacc5a3a" providerId="ADAL" clId="{44592FB2-2C66-43E2-A3CC-03655B36DA3F}" dt="2023-05-08T13:07:35.709" v="1059"/>
          <ac:spMkLst>
            <pc:docMk/>
            <pc:sldMk cId="2463947273" sldId="276"/>
            <ac:spMk id="40" creationId="{D50B3CB1-5C97-4D5F-9B5C-187D420278D2}"/>
          </ac:spMkLst>
        </pc:spChg>
        <pc:spChg chg="add mod">
          <ac:chgData name="Zinzi Angelo" userId="88045d14-b40f-46e6-b720-6048bacc5a3a" providerId="ADAL" clId="{44592FB2-2C66-43E2-A3CC-03655B36DA3F}" dt="2023-05-08T13:07:56.928" v="1062" actId="1076"/>
          <ac:spMkLst>
            <pc:docMk/>
            <pc:sldMk cId="2463947273" sldId="276"/>
            <ac:spMk id="41" creationId="{F672535A-683F-44BD-BADF-E21146BC3FA5}"/>
          </ac:spMkLst>
        </pc:spChg>
        <pc:spChg chg="add mod">
          <ac:chgData name="Zinzi Angelo" userId="88045d14-b40f-46e6-b720-6048bacc5a3a" providerId="ADAL" clId="{44592FB2-2C66-43E2-A3CC-03655B36DA3F}" dt="2023-05-08T13:08:01.172" v="1063" actId="1076"/>
          <ac:spMkLst>
            <pc:docMk/>
            <pc:sldMk cId="2463947273" sldId="276"/>
            <ac:spMk id="42" creationId="{671FE392-169D-47FC-8D04-7788EAB9A37E}"/>
          </ac:spMkLst>
        </pc:spChg>
        <pc:spChg chg="del">
          <ac:chgData name="Zinzi Angelo" userId="88045d14-b40f-46e6-b720-6048bacc5a3a" providerId="ADAL" clId="{44592FB2-2C66-43E2-A3CC-03655B36DA3F}" dt="2023-05-08T12:44:09.071" v="587" actId="478"/>
          <ac:spMkLst>
            <pc:docMk/>
            <pc:sldMk cId="2463947273" sldId="276"/>
            <ac:spMk id="199"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00"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04"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05"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06"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07"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08"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09"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10"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11"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12"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13"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14"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15"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16"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17"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18"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19"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20" creationId="{00000000-0000-0000-0000-000000000000}"/>
          </ac:spMkLst>
        </pc:spChg>
        <pc:spChg chg="del">
          <ac:chgData name="Zinzi Angelo" userId="88045d14-b40f-46e6-b720-6048bacc5a3a" providerId="ADAL" clId="{44592FB2-2C66-43E2-A3CC-03655B36DA3F}" dt="2023-05-08T12:43:58.857" v="585" actId="478"/>
          <ac:spMkLst>
            <pc:docMk/>
            <pc:sldMk cId="2463947273" sldId="276"/>
            <ac:spMk id="221"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22"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23"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24"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25"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26" creationId="{00000000-0000-0000-0000-000000000000}"/>
          </ac:spMkLst>
        </pc:spChg>
        <pc:spChg chg="del">
          <ac:chgData name="Zinzi Angelo" userId="88045d14-b40f-46e6-b720-6048bacc5a3a" providerId="ADAL" clId="{44592FB2-2C66-43E2-A3CC-03655B36DA3F}" dt="2023-05-08T12:44:09.071" v="587" actId="478"/>
          <ac:spMkLst>
            <pc:docMk/>
            <pc:sldMk cId="2463947273" sldId="276"/>
            <ac:spMk id="227" creationId="{00000000-0000-0000-0000-000000000000}"/>
          </ac:spMkLst>
        </pc:spChg>
        <pc:graphicFrameChg chg="add del mod">
          <ac:chgData name="Zinzi Angelo" userId="88045d14-b40f-46e6-b720-6048bacc5a3a" providerId="ADAL" clId="{44592FB2-2C66-43E2-A3CC-03655B36DA3F}" dt="2023-05-08T12:50:39.940" v="694" actId="478"/>
          <ac:graphicFrameMkLst>
            <pc:docMk/>
            <pc:sldMk cId="2463947273" sldId="276"/>
            <ac:graphicFrameMk id="2" creationId="{AD66870E-E64F-4531-B00D-7BEA43AD4669}"/>
          </ac:graphicFrameMkLst>
        </pc:graphicFrameChg>
        <pc:graphicFrameChg chg="add mod">
          <ac:chgData name="Zinzi Angelo" userId="88045d14-b40f-46e6-b720-6048bacc5a3a" providerId="ADAL" clId="{44592FB2-2C66-43E2-A3CC-03655B36DA3F}" dt="2023-05-08T12:59:36.989" v="967" actId="14100"/>
          <ac:graphicFrameMkLst>
            <pc:docMk/>
            <pc:sldMk cId="2463947273" sldId="276"/>
            <ac:graphicFrameMk id="3" creationId="{FDA2B31E-D716-4C8C-AFB8-7FC58FA7CEA9}"/>
          </ac:graphicFrameMkLst>
        </pc:graphicFrameChg>
        <pc:picChg chg="mod">
          <ac:chgData name="Zinzi Angelo" userId="88045d14-b40f-46e6-b720-6048bacc5a3a" providerId="ADAL" clId="{44592FB2-2C66-43E2-A3CC-03655B36DA3F}" dt="2023-05-08T13:00:33.279" v="987" actId="1076"/>
          <ac:picMkLst>
            <pc:docMk/>
            <pc:sldMk cId="2463947273" sldId="276"/>
            <ac:picMk id="32" creationId="{4725FD85-4C02-4A54-9836-787109504140}"/>
          </ac:picMkLst>
        </pc:picChg>
        <pc:picChg chg="add del">
          <ac:chgData name="Zinzi Angelo" userId="88045d14-b40f-46e6-b720-6048bacc5a3a" providerId="ADAL" clId="{44592FB2-2C66-43E2-A3CC-03655B36DA3F}" dt="2023-05-10T05:41:26.952" v="1378"/>
          <ac:picMkLst>
            <pc:docMk/>
            <pc:sldMk cId="2463947273" sldId="276"/>
            <ac:picMk id="2050" creationId="{F4E5DF10-9223-4E91-BB87-A4B6A36A8150}"/>
          </ac:picMkLst>
        </pc:picChg>
      </pc:sldChg>
      <pc:sldChg chg="addSp delSp modSp add modAnim">
        <pc:chgData name="Zinzi Angelo" userId="88045d14-b40f-46e6-b720-6048bacc5a3a" providerId="ADAL" clId="{44592FB2-2C66-43E2-A3CC-03655B36DA3F}" dt="2023-05-10T05:50:17.369" v="1565"/>
        <pc:sldMkLst>
          <pc:docMk/>
          <pc:sldMk cId="1912656733" sldId="277"/>
        </pc:sldMkLst>
        <pc:spChg chg="del">
          <ac:chgData name="Zinzi Angelo" userId="88045d14-b40f-46e6-b720-6048bacc5a3a" providerId="ADAL" clId="{44592FB2-2C66-43E2-A3CC-03655B36DA3F}" dt="2023-05-08T13:14:48.260" v="1170" actId="478"/>
          <ac:spMkLst>
            <pc:docMk/>
            <pc:sldMk cId="1912656733" sldId="277"/>
            <ac:spMk id="2" creationId="{5ABB204C-323E-43CC-B3A0-34054C3B1A8C}"/>
          </ac:spMkLst>
        </pc:spChg>
        <pc:spChg chg="mod">
          <ac:chgData name="Zinzi Angelo" userId="88045d14-b40f-46e6-b720-6048bacc5a3a" providerId="ADAL" clId="{44592FB2-2C66-43E2-A3CC-03655B36DA3F}" dt="2023-05-08T13:21:24.032" v="1233" actId="1036"/>
          <ac:spMkLst>
            <pc:docMk/>
            <pc:sldMk cId="1912656733" sldId="277"/>
            <ac:spMk id="11" creationId="{E95CB672-B983-46A0-A2AD-FD9E8B6244F2}"/>
          </ac:spMkLst>
        </pc:spChg>
        <pc:spChg chg="add del">
          <ac:chgData name="Zinzi Angelo" userId="88045d14-b40f-46e6-b720-6048bacc5a3a" providerId="ADAL" clId="{44592FB2-2C66-43E2-A3CC-03655B36DA3F}" dt="2023-05-08T13:15:06.352" v="1173"/>
          <ac:spMkLst>
            <pc:docMk/>
            <pc:sldMk cId="1912656733" sldId="277"/>
            <ac:spMk id="13" creationId="{BD4E0428-3BD2-4F03-A538-9319CB6D540E}"/>
          </ac:spMkLst>
        </pc:spChg>
        <pc:spChg chg="add del">
          <ac:chgData name="Zinzi Angelo" userId="88045d14-b40f-46e6-b720-6048bacc5a3a" providerId="ADAL" clId="{44592FB2-2C66-43E2-A3CC-03655B36DA3F}" dt="2023-05-08T13:15:06.352" v="1173"/>
          <ac:spMkLst>
            <pc:docMk/>
            <pc:sldMk cId="1912656733" sldId="277"/>
            <ac:spMk id="14" creationId="{88970B38-41D1-491E-8F6F-FF65AD94B0CA}"/>
          </ac:spMkLst>
        </pc:spChg>
        <pc:spChg chg="add del mod">
          <ac:chgData name="Zinzi Angelo" userId="88045d14-b40f-46e6-b720-6048bacc5a3a" providerId="ADAL" clId="{44592FB2-2C66-43E2-A3CC-03655B36DA3F}" dt="2023-05-08T13:20:12.579" v="1216" actId="478"/>
          <ac:spMkLst>
            <pc:docMk/>
            <pc:sldMk cId="1912656733" sldId="277"/>
            <ac:spMk id="17" creationId="{6C1297B3-CF62-4CC3-987E-9ACFA08F9682}"/>
          </ac:spMkLst>
        </pc:spChg>
        <pc:spChg chg="add del mod">
          <ac:chgData name="Zinzi Angelo" userId="88045d14-b40f-46e6-b720-6048bacc5a3a" providerId="ADAL" clId="{44592FB2-2C66-43E2-A3CC-03655B36DA3F}" dt="2023-05-08T13:20:12.579" v="1216" actId="478"/>
          <ac:spMkLst>
            <pc:docMk/>
            <pc:sldMk cId="1912656733" sldId="277"/>
            <ac:spMk id="18" creationId="{C03C44CC-2092-433F-AED7-7C5C81B73593}"/>
          </ac:spMkLst>
        </pc:spChg>
        <pc:spChg chg="add mod">
          <ac:chgData name="Zinzi Angelo" userId="88045d14-b40f-46e6-b720-6048bacc5a3a" providerId="ADAL" clId="{44592FB2-2C66-43E2-A3CC-03655B36DA3F}" dt="2023-05-08T13:21:24.032" v="1233" actId="1036"/>
          <ac:spMkLst>
            <pc:docMk/>
            <pc:sldMk cId="1912656733" sldId="277"/>
            <ac:spMk id="23" creationId="{2F1BC563-2519-4179-84CE-B3983344806A}"/>
          </ac:spMkLst>
        </pc:spChg>
        <pc:spChg chg="add mod">
          <ac:chgData name="Zinzi Angelo" userId="88045d14-b40f-46e6-b720-6048bacc5a3a" providerId="ADAL" clId="{44592FB2-2C66-43E2-A3CC-03655B36DA3F}" dt="2023-05-08T13:21:24.032" v="1233" actId="1036"/>
          <ac:spMkLst>
            <pc:docMk/>
            <pc:sldMk cId="1912656733" sldId="277"/>
            <ac:spMk id="24" creationId="{22195487-03A2-4964-BFAA-96A0900F95DD}"/>
          </ac:spMkLst>
        </pc:spChg>
        <pc:spChg chg="add mod">
          <ac:chgData name="Zinzi Angelo" userId="88045d14-b40f-46e6-b720-6048bacc5a3a" providerId="ADAL" clId="{44592FB2-2C66-43E2-A3CC-03655B36DA3F}" dt="2023-05-08T13:23:34.009" v="1361" actId="20577"/>
          <ac:spMkLst>
            <pc:docMk/>
            <pc:sldMk cId="1912656733" sldId="277"/>
            <ac:spMk id="25" creationId="{47A4496F-6804-4CF7-A163-2ECFDD95A141}"/>
          </ac:spMkLst>
        </pc:spChg>
        <pc:spChg chg="add">
          <ac:chgData name="Zinzi Angelo" userId="88045d14-b40f-46e6-b720-6048bacc5a3a" providerId="ADAL" clId="{44592FB2-2C66-43E2-A3CC-03655B36DA3F}" dt="2023-05-10T05:41:52.837" v="1386"/>
          <ac:spMkLst>
            <pc:docMk/>
            <pc:sldMk cId="1912656733" sldId="277"/>
            <ac:spMk id="25" creationId="{96CF061C-311F-4861-9A4A-8D6C01C53211}"/>
          </ac:spMkLst>
        </pc:spChg>
        <pc:spChg chg="add mod">
          <ac:chgData name="Zinzi Angelo" userId="88045d14-b40f-46e6-b720-6048bacc5a3a" providerId="ADAL" clId="{44592FB2-2C66-43E2-A3CC-03655B36DA3F}" dt="2023-05-08T13:21:42.445" v="1237" actId="1076"/>
          <ac:spMkLst>
            <pc:docMk/>
            <pc:sldMk cId="1912656733" sldId="277"/>
            <ac:spMk id="37" creationId="{516C401D-9983-4E0B-8A3C-21D66974066B}"/>
          </ac:spMkLst>
        </pc:spChg>
        <pc:spChg chg="add mod">
          <ac:chgData name="Zinzi Angelo" userId="88045d14-b40f-46e6-b720-6048bacc5a3a" providerId="ADAL" clId="{44592FB2-2C66-43E2-A3CC-03655B36DA3F}" dt="2023-05-08T13:21:24.032" v="1233" actId="1036"/>
          <ac:spMkLst>
            <pc:docMk/>
            <pc:sldMk cId="1912656733" sldId="277"/>
            <ac:spMk id="38" creationId="{AAD635C2-F381-4D78-839A-FCB016EA603F}"/>
          </ac:spMkLst>
        </pc:spChg>
        <pc:spChg chg="add mod">
          <ac:chgData name="Zinzi Angelo" userId="88045d14-b40f-46e6-b720-6048bacc5a3a" providerId="ADAL" clId="{44592FB2-2C66-43E2-A3CC-03655B36DA3F}" dt="2023-05-08T13:21:24.032" v="1233" actId="1036"/>
          <ac:spMkLst>
            <pc:docMk/>
            <pc:sldMk cId="1912656733" sldId="277"/>
            <ac:spMk id="39" creationId="{82E35980-89E4-406F-8F9C-0DB422523371}"/>
          </ac:spMkLst>
        </pc:spChg>
        <pc:spChg chg="add mod">
          <ac:chgData name="Zinzi Angelo" userId="88045d14-b40f-46e6-b720-6048bacc5a3a" providerId="ADAL" clId="{44592FB2-2C66-43E2-A3CC-03655B36DA3F}" dt="2023-05-08T13:21:24.032" v="1233" actId="1036"/>
          <ac:spMkLst>
            <pc:docMk/>
            <pc:sldMk cId="1912656733" sldId="277"/>
            <ac:spMk id="40" creationId="{A37EA78E-623F-4DEF-A36A-1033586FBDBA}"/>
          </ac:spMkLst>
        </pc:spChg>
        <pc:spChg chg="add mod">
          <ac:chgData name="Zinzi Angelo" userId="88045d14-b40f-46e6-b720-6048bacc5a3a" providerId="ADAL" clId="{44592FB2-2C66-43E2-A3CC-03655B36DA3F}" dt="2023-05-08T13:21:24.032" v="1233" actId="1036"/>
          <ac:spMkLst>
            <pc:docMk/>
            <pc:sldMk cId="1912656733" sldId="277"/>
            <ac:spMk id="41" creationId="{46BD8815-2452-4089-9178-73487EDADE78}"/>
          </ac:spMkLst>
        </pc:spChg>
        <pc:spChg chg="add mod">
          <ac:chgData name="Zinzi Angelo" userId="88045d14-b40f-46e6-b720-6048bacc5a3a" providerId="ADAL" clId="{44592FB2-2C66-43E2-A3CC-03655B36DA3F}" dt="2023-05-08T13:21:24.032" v="1233" actId="1036"/>
          <ac:spMkLst>
            <pc:docMk/>
            <pc:sldMk cId="1912656733" sldId="277"/>
            <ac:spMk id="42" creationId="{B4874EDC-5CEB-41AA-977D-5FCD808B1CD1}"/>
          </ac:spMkLst>
        </pc:spChg>
        <pc:spChg chg="del">
          <ac:chgData name="Zinzi Angelo" userId="88045d14-b40f-46e6-b720-6048bacc5a3a" providerId="ADAL" clId="{44592FB2-2C66-43E2-A3CC-03655B36DA3F}" dt="2023-05-08T13:14:51.125" v="1171" actId="478"/>
          <ac:spMkLst>
            <pc:docMk/>
            <pc:sldMk cId="1912656733" sldId="277"/>
            <ac:spMk id="284" creationId="{00000000-0000-0000-0000-000000000000}"/>
          </ac:spMkLst>
        </pc:spChg>
        <pc:grpChg chg="add mod">
          <ac:chgData name="Zinzi Angelo" userId="88045d14-b40f-46e6-b720-6048bacc5a3a" providerId="ADAL" clId="{44592FB2-2C66-43E2-A3CC-03655B36DA3F}" dt="2023-05-08T13:21:28.977" v="1235" actId="14100"/>
          <ac:grpSpMkLst>
            <pc:docMk/>
            <pc:sldMk cId="1912656733" sldId="277"/>
            <ac:grpSpMk id="19" creationId="{CFB44D6A-636D-45A2-991D-EC501965D784}"/>
          </ac:grpSpMkLst>
        </pc:grpChg>
        <pc:grpChg chg="add mod">
          <ac:chgData name="Zinzi Angelo" userId="88045d14-b40f-46e6-b720-6048bacc5a3a" providerId="ADAL" clId="{44592FB2-2C66-43E2-A3CC-03655B36DA3F}" dt="2023-05-08T13:21:38.024" v="1236" actId="1076"/>
          <ac:grpSpMkLst>
            <pc:docMk/>
            <pc:sldMk cId="1912656733" sldId="277"/>
            <ac:grpSpMk id="26" creationId="{2B4C5B5B-7482-4FB7-8E23-0A121FFC2AE3}"/>
          </ac:grpSpMkLst>
        </pc:grpChg>
        <pc:grpChg chg="add mod">
          <ac:chgData name="Zinzi Angelo" userId="88045d14-b40f-46e6-b720-6048bacc5a3a" providerId="ADAL" clId="{44592FB2-2C66-43E2-A3CC-03655B36DA3F}" dt="2023-05-08T13:21:24.032" v="1233" actId="1036"/>
          <ac:grpSpMkLst>
            <pc:docMk/>
            <pc:sldMk cId="1912656733" sldId="277"/>
            <ac:grpSpMk id="29" creationId="{68BF8472-C47A-42B2-9F2A-45FA550773EC}"/>
          </ac:grpSpMkLst>
        </pc:grpChg>
        <pc:grpChg chg="add mod">
          <ac:chgData name="Zinzi Angelo" userId="88045d14-b40f-46e6-b720-6048bacc5a3a" providerId="ADAL" clId="{44592FB2-2C66-43E2-A3CC-03655B36DA3F}" dt="2023-05-08T13:21:24.032" v="1233" actId="1036"/>
          <ac:grpSpMkLst>
            <pc:docMk/>
            <pc:sldMk cId="1912656733" sldId="277"/>
            <ac:grpSpMk id="32" creationId="{4D1655B4-66EA-4AA0-8439-1C2984BFA2D7}"/>
          </ac:grpSpMkLst>
        </pc:grpChg>
        <pc:picChg chg="add del">
          <ac:chgData name="Zinzi Angelo" userId="88045d14-b40f-46e6-b720-6048bacc5a3a" providerId="ADAL" clId="{44592FB2-2C66-43E2-A3CC-03655B36DA3F}" dt="2023-05-08T13:15:06.352" v="1173"/>
          <ac:picMkLst>
            <pc:docMk/>
            <pc:sldMk cId="1912656733" sldId="277"/>
            <ac:picMk id="8" creationId="{68DC8418-EC51-4971-B035-DA69C082421C}"/>
          </ac:picMkLst>
        </pc:picChg>
        <pc:picChg chg="add del">
          <ac:chgData name="Zinzi Angelo" userId="88045d14-b40f-46e6-b720-6048bacc5a3a" providerId="ADAL" clId="{44592FB2-2C66-43E2-A3CC-03655B36DA3F}" dt="2023-05-08T13:15:06.352" v="1173"/>
          <ac:picMkLst>
            <pc:docMk/>
            <pc:sldMk cId="1912656733" sldId="277"/>
            <ac:picMk id="9" creationId="{C37FE157-950A-460A-8D12-C52C11334FC3}"/>
          </ac:picMkLst>
        </pc:picChg>
        <pc:picChg chg="add del">
          <ac:chgData name="Zinzi Angelo" userId="88045d14-b40f-46e6-b720-6048bacc5a3a" providerId="ADAL" clId="{44592FB2-2C66-43E2-A3CC-03655B36DA3F}" dt="2023-05-08T13:15:06.352" v="1173"/>
          <ac:picMkLst>
            <pc:docMk/>
            <pc:sldMk cId="1912656733" sldId="277"/>
            <ac:picMk id="12" creationId="{5336D762-78C3-4097-8EFB-19D3E51B282E}"/>
          </ac:picMkLst>
        </pc:picChg>
        <pc:picChg chg="add del mod">
          <ac:chgData name="Zinzi Angelo" userId="88045d14-b40f-46e6-b720-6048bacc5a3a" providerId="ADAL" clId="{44592FB2-2C66-43E2-A3CC-03655B36DA3F}" dt="2023-05-08T13:20:12.579" v="1216" actId="478"/>
          <ac:picMkLst>
            <pc:docMk/>
            <pc:sldMk cId="1912656733" sldId="277"/>
            <ac:picMk id="15" creationId="{CCE271E6-DB1F-4FD5-BC72-C9A4C953DA3D}"/>
          </ac:picMkLst>
        </pc:picChg>
        <pc:picChg chg="add del mod">
          <ac:chgData name="Zinzi Angelo" userId="88045d14-b40f-46e6-b720-6048bacc5a3a" providerId="ADAL" clId="{44592FB2-2C66-43E2-A3CC-03655B36DA3F}" dt="2023-05-08T13:20:12.579" v="1216" actId="478"/>
          <ac:picMkLst>
            <pc:docMk/>
            <pc:sldMk cId="1912656733" sldId="277"/>
            <ac:picMk id="16" creationId="{3921F918-1890-432D-933C-75A5392D2B70}"/>
          </ac:picMkLst>
        </pc:picChg>
        <pc:picChg chg="add mod">
          <ac:chgData name="Zinzi Angelo" userId="88045d14-b40f-46e6-b720-6048bacc5a3a" providerId="ADAL" clId="{44592FB2-2C66-43E2-A3CC-03655B36DA3F}" dt="2023-05-08T13:21:24.032" v="1233" actId="1036"/>
          <ac:picMkLst>
            <pc:docMk/>
            <pc:sldMk cId="1912656733" sldId="277"/>
            <ac:picMk id="22" creationId="{DA81FA25-EDC6-46C9-BC4B-AEFBDA8BADF2}"/>
          </ac:picMkLst>
        </pc:picChg>
        <pc:picChg chg="del">
          <ac:chgData name="Zinzi Angelo" userId="88045d14-b40f-46e6-b720-6048bacc5a3a" providerId="ADAL" clId="{44592FB2-2C66-43E2-A3CC-03655B36DA3F}" dt="2023-05-08T13:14:45.879" v="1169" actId="478"/>
          <ac:picMkLst>
            <pc:docMk/>
            <pc:sldMk cId="1912656733" sldId="277"/>
            <ac:picMk id="287" creationId="{00000000-0000-0000-0000-000000000000}"/>
          </ac:picMkLst>
        </pc:picChg>
        <pc:picChg chg="del">
          <ac:chgData name="Zinzi Angelo" userId="88045d14-b40f-46e6-b720-6048bacc5a3a" providerId="ADAL" clId="{44592FB2-2C66-43E2-A3CC-03655B36DA3F}" dt="2023-05-08T13:14:45.879" v="1169" actId="478"/>
          <ac:picMkLst>
            <pc:docMk/>
            <pc:sldMk cId="1912656733" sldId="277"/>
            <ac:picMk id="288" creationId="{00000000-0000-0000-0000-000000000000}"/>
          </ac:picMkLst>
        </pc:picChg>
        <pc:cxnChg chg="add mod">
          <ac:chgData name="Zinzi Angelo" userId="88045d14-b40f-46e6-b720-6048bacc5a3a" providerId="ADAL" clId="{44592FB2-2C66-43E2-A3CC-03655B36DA3F}" dt="2023-05-08T13:21:38.024" v="1236" actId="1076"/>
          <ac:cxnSpMkLst>
            <pc:docMk/>
            <pc:sldMk cId="1912656733" sldId="277"/>
            <ac:cxnSpMk id="35" creationId="{F82E9AFE-4D29-4DBD-BD33-A98BAA0A978C}"/>
          </ac:cxnSpMkLst>
        </pc:cxnChg>
        <pc:cxnChg chg="add mod">
          <ac:chgData name="Zinzi Angelo" userId="88045d14-b40f-46e6-b720-6048bacc5a3a" providerId="ADAL" clId="{44592FB2-2C66-43E2-A3CC-03655B36DA3F}" dt="2023-05-08T13:21:38.024" v="1236" actId="1076"/>
          <ac:cxnSpMkLst>
            <pc:docMk/>
            <pc:sldMk cId="1912656733" sldId="277"/>
            <ac:cxnSpMk id="36" creationId="{092F7B9E-8731-45FD-8F06-2D34E8197BF4}"/>
          </ac:cxnSpMkLst>
        </pc:cxnChg>
      </pc:sldChg>
      <pc:sldChg chg="addSp modSp add">
        <pc:chgData name="Zinzi Angelo" userId="88045d14-b40f-46e6-b720-6048bacc5a3a" providerId="ADAL" clId="{44592FB2-2C66-43E2-A3CC-03655B36DA3F}" dt="2023-05-10T05:42:01.026" v="1389"/>
        <pc:sldMkLst>
          <pc:docMk/>
          <pc:sldMk cId="311151599" sldId="278"/>
        </pc:sldMkLst>
        <pc:spChg chg="add">
          <ac:chgData name="Zinzi Angelo" userId="88045d14-b40f-46e6-b720-6048bacc5a3a" providerId="ADAL" clId="{44592FB2-2C66-43E2-A3CC-03655B36DA3F}" dt="2023-05-10T05:42:01.026" v="1389"/>
          <ac:spMkLst>
            <pc:docMk/>
            <pc:sldMk cId="311151599" sldId="278"/>
            <ac:spMk id="7" creationId="{1990C829-64CD-45C6-A588-D2386018C23A}"/>
          </ac:spMkLst>
        </pc:spChg>
        <pc:spChg chg="mod">
          <ac:chgData name="Zinzi Angelo" userId="88045d14-b40f-46e6-b720-6048bacc5a3a" providerId="ADAL" clId="{44592FB2-2C66-43E2-A3CC-03655B36DA3F}" dt="2023-05-08T13:22:53.133" v="1309" actId="20577"/>
          <ac:spMkLst>
            <pc:docMk/>
            <pc:sldMk cId="311151599" sldId="278"/>
            <ac:spMk id="18" creationId="{C03C44CC-2092-433F-AED7-7C5C81B73593}"/>
          </ac:spMkLst>
        </pc:spChg>
      </pc:sldChg>
      <pc:sldChg chg="addSp">
        <pc:chgData name="Zinzi Angelo" userId="88045d14-b40f-46e6-b720-6048bacc5a3a" providerId="ADAL" clId="{44592FB2-2C66-43E2-A3CC-03655B36DA3F}" dt="2023-05-10T05:41:47.500" v="1384"/>
        <pc:sldMkLst>
          <pc:docMk/>
          <pc:sldMk cId="2174501355" sldId="279"/>
        </pc:sldMkLst>
        <pc:spChg chg="add">
          <ac:chgData name="Zinzi Angelo" userId="88045d14-b40f-46e6-b720-6048bacc5a3a" providerId="ADAL" clId="{44592FB2-2C66-43E2-A3CC-03655B36DA3F}" dt="2023-05-10T05:41:47.500" v="1384"/>
          <ac:spMkLst>
            <pc:docMk/>
            <pc:sldMk cId="2174501355" sldId="279"/>
            <ac:spMk id="4" creationId="{4D2942A5-0E09-4824-9CD8-CA77074D448C}"/>
          </ac:spMkLst>
        </pc:spChg>
      </pc:sldChg>
      <pc:sldChg chg="addSp">
        <pc:chgData name="Zinzi Angelo" userId="88045d14-b40f-46e6-b720-6048bacc5a3a" providerId="ADAL" clId="{44592FB2-2C66-43E2-A3CC-03655B36DA3F}" dt="2023-05-10T05:42:02.996" v="1390"/>
        <pc:sldMkLst>
          <pc:docMk/>
          <pc:sldMk cId="742979769" sldId="280"/>
        </pc:sldMkLst>
        <pc:spChg chg="add">
          <ac:chgData name="Zinzi Angelo" userId="88045d14-b40f-46e6-b720-6048bacc5a3a" providerId="ADAL" clId="{44592FB2-2C66-43E2-A3CC-03655B36DA3F}" dt="2023-05-10T05:42:02.996" v="1390"/>
          <ac:spMkLst>
            <pc:docMk/>
            <pc:sldMk cId="742979769" sldId="280"/>
            <ac:spMk id="4" creationId="{20D6B357-A297-4624-BD78-95AB7EC669EA}"/>
          </ac:spMkLst>
        </pc:spChg>
      </pc:sldChg>
      <pc:sldChg chg="addSp delSp modSp modAnim">
        <pc:chgData name="Zinzi Angelo" userId="88045d14-b40f-46e6-b720-6048bacc5a3a" providerId="ADAL" clId="{44592FB2-2C66-43E2-A3CC-03655B36DA3F}" dt="2023-05-10T05:45:24.910" v="1471"/>
        <pc:sldMkLst>
          <pc:docMk/>
          <pc:sldMk cId="1675153027" sldId="281"/>
        </pc:sldMkLst>
        <pc:spChg chg="del mod">
          <ac:chgData name="Zinzi Angelo" userId="88045d14-b40f-46e6-b720-6048bacc5a3a" providerId="ADAL" clId="{44592FB2-2C66-43E2-A3CC-03655B36DA3F}" dt="2023-05-10T05:45:24.910" v="1471"/>
          <ac:spMkLst>
            <pc:docMk/>
            <pc:sldMk cId="1675153027" sldId="281"/>
            <ac:spMk id="32" creationId="{00000000-0000-0000-0000-000000000000}"/>
          </ac:spMkLst>
        </pc:spChg>
        <pc:spChg chg="add del">
          <ac:chgData name="Zinzi Angelo" userId="88045d14-b40f-46e6-b720-6048bacc5a3a" providerId="ADAL" clId="{44592FB2-2C66-43E2-A3CC-03655B36DA3F}" dt="2023-05-10T05:42:08.504" v="1392"/>
          <ac:spMkLst>
            <pc:docMk/>
            <pc:sldMk cId="1675153027" sldId="281"/>
            <ac:spMk id="33" creationId="{EFF82E50-2C3C-4B92-B60D-7515DAF074EB}"/>
          </ac:spMkLst>
        </pc:spChg>
        <pc:spChg chg="add">
          <ac:chgData name="Zinzi Angelo" userId="88045d14-b40f-46e6-b720-6048bacc5a3a" providerId="ADAL" clId="{44592FB2-2C66-43E2-A3CC-03655B36DA3F}" dt="2023-05-10T05:42:10.376" v="1393"/>
          <ac:spMkLst>
            <pc:docMk/>
            <pc:sldMk cId="1675153027" sldId="281"/>
            <ac:spMk id="34" creationId="{2735C014-A5AB-45CA-B8EB-1861C99D27A1}"/>
          </ac:spMkLst>
        </pc:spChg>
      </pc:sldChg>
      <pc:sldChg chg="addSp">
        <pc:chgData name="Zinzi Angelo" userId="88045d14-b40f-46e6-b720-6048bacc5a3a" providerId="ADAL" clId="{44592FB2-2C66-43E2-A3CC-03655B36DA3F}" dt="2023-05-10T05:41:49.645" v="1385"/>
        <pc:sldMkLst>
          <pc:docMk/>
          <pc:sldMk cId="3175946265" sldId="283"/>
        </pc:sldMkLst>
        <pc:spChg chg="add">
          <ac:chgData name="Zinzi Angelo" userId="88045d14-b40f-46e6-b720-6048bacc5a3a" providerId="ADAL" clId="{44592FB2-2C66-43E2-A3CC-03655B36DA3F}" dt="2023-05-10T05:41:49.645" v="1385"/>
          <ac:spMkLst>
            <pc:docMk/>
            <pc:sldMk cId="3175946265" sldId="283"/>
            <ac:spMk id="5" creationId="{0D3C2086-DE64-4050-84DB-2E8FFE5A345B}"/>
          </ac:spMkLst>
        </pc:spChg>
      </pc:sldChg>
      <pc:sldChg chg="addSp">
        <pc:chgData name="Zinzi Angelo" userId="88045d14-b40f-46e6-b720-6048bacc5a3a" providerId="ADAL" clId="{44592FB2-2C66-43E2-A3CC-03655B36DA3F}" dt="2023-05-10T05:41:56.588" v="1387"/>
        <pc:sldMkLst>
          <pc:docMk/>
          <pc:sldMk cId="167702489" sldId="284"/>
        </pc:sldMkLst>
        <pc:spChg chg="add">
          <ac:chgData name="Zinzi Angelo" userId="88045d14-b40f-46e6-b720-6048bacc5a3a" providerId="ADAL" clId="{44592FB2-2C66-43E2-A3CC-03655B36DA3F}" dt="2023-05-10T05:41:56.588" v="1387"/>
          <ac:spMkLst>
            <pc:docMk/>
            <pc:sldMk cId="167702489" sldId="284"/>
            <ac:spMk id="5" creationId="{FC05EEA7-DD9A-4450-B942-E65B533DA356}"/>
          </ac:spMkLst>
        </pc:spChg>
      </pc:sldChg>
      <pc:sldChg chg="addSp delSp modSp">
        <pc:chgData name="Zinzi Angelo" userId="88045d14-b40f-46e6-b720-6048bacc5a3a" providerId="ADAL" clId="{44592FB2-2C66-43E2-A3CC-03655B36DA3F}" dt="2023-05-10T05:41:58.864" v="1388"/>
        <pc:sldMkLst>
          <pc:docMk/>
          <pc:sldMk cId="4001158232" sldId="285"/>
        </pc:sldMkLst>
        <pc:spChg chg="add">
          <ac:chgData name="Zinzi Angelo" userId="88045d14-b40f-46e6-b720-6048bacc5a3a" providerId="ADAL" clId="{44592FB2-2C66-43E2-A3CC-03655B36DA3F}" dt="2023-05-10T05:41:58.864" v="1388"/>
          <ac:spMkLst>
            <pc:docMk/>
            <pc:sldMk cId="4001158232" sldId="285"/>
            <ac:spMk id="17" creationId="{606FB571-38BE-4C6A-9885-747C73D76674}"/>
          </ac:spMkLst>
        </pc:spChg>
        <pc:picChg chg="add del mod">
          <ac:chgData name="Zinzi Angelo" userId="88045d14-b40f-46e6-b720-6048bacc5a3a" providerId="ADAL" clId="{44592FB2-2C66-43E2-A3CC-03655B36DA3F}" dt="2023-05-10T05:37:33.250" v="1376" actId="478"/>
          <ac:picMkLst>
            <pc:docMk/>
            <pc:sldMk cId="4001158232" sldId="285"/>
            <ac:picMk id="1026" creationId="{A4232291-B828-418C-A7FE-BCE5691B0BEA}"/>
          </ac:picMkLst>
        </pc:picChg>
      </pc:sldChg>
      <pc:sldChg chg="addSp modSp">
        <pc:chgData name="Zinzi Angelo" userId="88045d14-b40f-46e6-b720-6048bacc5a3a" providerId="ADAL" clId="{44592FB2-2C66-43E2-A3CC-03655B36DA3F}" dt="2023-05-10T05:50:47.740" v="1566" actId="20577"/>
        <pc:sldMkLst>
          <pc:docMk/>
          <pc:sldMk cId="3992033318" sldId="286"/>
        </pc:sldMkLst>
        <pc:spChg chg="mod">
          <ac:chgData name="Zinzi Angelo" userId="88045d14-b40f-46e6-b720-6048bacc5a3a" providerId="ADAL" clId="{44592FB2-2C66-43E2-A3CC-03655B36DA3F}" dt="2023-05-10T05:50:47.740" v="1566" actId="20577"/>
          <ac:spMkLst>
            <pc:docMk/>
            <pc:sldMk cId="3992033318" sldId="286"/>
            <ac:spMk id="17" creationId="{00000000-0000-0000-0000-000000000000}"/>
          </ac:spMkLst>
        </pc:spChg>
        <pc:spChg chg="add">
          <ac:chgData name="Zinzi Angelo" userId="88045d14-b40f-46e6-b720-6048bacc5a3a" providerId="ADAL" clId="{44592FB2-2C66-43E2-A3CC-03655B36DA3F}" dt="2023-05-10T05:42:12.788" v="1394"/>
          <ac:spMkLst>
            <pc:docMk/>
            <pc:sldMk cId="3992033318" sldId="286"/>
            <ac:spMk id="18" creationId="{A6079C3B-D8B4-4840-860C-7472487742C7}"/>
          </ac:spMkLst>
        </pc:spChg>
      </pc:sldChg>
      <pc:sldChg chg="delSp modSp add">
        <pc:chgData name="Zinzi Angelo" userId="88045d14-b40f-46e6-b720-6048bacc5a3a" providerId="ADAL" clId="{44592FB2-2C66-43E2-A3CC-03655B36DA3F}" dt="2023-05-10T05:47:46.669" v="1550" actId="14100"/>
        <pc:sldMkLst>
          <pc:docMk/>
          <pc:sldMk cId="3597820609" sldId="15844"/>
        </pc:sldMkLst>
        <pc:spChg chg="mod">
          <ac:chgData name="Zinzi Angelo" userId="88045d14-b40f-46e6-b720-6048bacc5a3a" providerId="ADAL" clId="{44592FB2-2C66-43E2-A3CC-03655B36DA3F}" dt="2023-05-10T05:47:46.669" v="1550" actId="14100"/>
          <ac:spMkLst>
            <pc:docMk/>
            <pc:sldMk cId="3597820609" sldId="15844"/>
            <ac:spMk id="6" creationId="{85C22997-9998-4E08-BBFD-C1A61CF6C330}"/>
          </ac:spMkLst>
        </pc:spChg>
        <pc:spChg chg="mod">
          <ac:chgData name="Zinzi Angelo" userId="88045d14-b40f-46e6-b720-6048bacc5a3a" providerId="ADAL" clId="{44592FB2-2C66-43E2-A3CC-03655B36DA3F}" dt="2023-05-10T05:47:38.866" v="1548" actId="2711"/>
          <ac:spMkLst>
            <pc:docMk/>
            <pc:sldMk cId="3597820609" sldId="15844"/>
            <ac:spMk id="7" creationId="{1B16031E-7B04-4233-B7AE-0F3CD9B5249C}"/>
          </ac:spMkLst>
        </pc:spChg>
        <pc:picChg chg="del">
          <ac:chgData name="Zinzi Angelo" userId="88045d14-b40f-46e6-b720-6048bacc5a3a" providerId="ADAL" clId="{44592FB2-2C66-43E2-A3CC-03655B36DA3F}" dt="2023-05-10T05:47:40.544" v="1549" actId="478"/>
          <ac:picMkLst>
            <pc:docMk/>
            <pc:sldMk cId="3597820609" sldId="15844"/>
            <ac:picMk id="10" creationId="{F6A75CA4-8A60-462C-BF6F-99E2BDB89526}"/>
          </ac:picMkLst>
        </pc:picChg>
      </pc:sldChg>
      <pc:sldChg chg="addSp delSp modSp add modTransition modAnim">
        <pc:chgData name="Zinzi Angelo" userId="88045d14-b40f-46e6-b720-6048bacc5a3a" providerId="ADAL" clId="{44592FB2-2C66-43E2-A3CC-03655B36DA3F}" dt="2023-05-10T05:46:20.696" v="1482"/>
        <pc:sldMkLst>
          <pc:docMk/>
          <pc:sldMk cId="1671318841" sldId="15920"/>
        </pc:sldMkLst>
        <pc:spChg chg="add mod">
          <ac:chgData name="Zinzi Angelo" userId="88045d14-b40f-46e6-b720-6048bacc5a3a" providerId="ADAL" clId="{44592FB2-2C66-43E2-A3CC-03655B36DA3F}" dt="2023-05-10T05:45:34.367" v="1473" actId="1076"/>
          <ac:spMkLst>
            <pc:docMk/>
            <pc:sldMk cId="1671318841" sldId="15920"/>
            <ac:spMk id="6" creationId="{F14BCA5B-0E4B-4A73-9119-2A2D12AE9A93}"/>
          </ac:spMkLst>
        </pc:spChg>
        <pc:spChg chg="add">
          <ac:chgData name="Zinzi Angelo" userId="88045d14-b40f-46e6-b720-6048bacc5a3a" providerId="ADAL" clId="{44592FB2-2C66-43E2-A3CC-03655B36DA3F}" dt="2023-05-10T05:45:44.802" v="1476"/>
          <ac:spMkLst>
            <pc:docMk/>
            <pc:sldMk cId="1671318841" sldId="15920"/>
            <ac:spMk id="8" creationId="{B4A9F91A-8EC7-4622-AAAC-197AC55259CC}"/>
          </ac:spMkLst>
        </pc:spChg>
        <pc:picChg chg="del">
          <ac:chgData name="Zinzi Angelo" userId="88045d14-b40f-46e6-b720-6048bacc5a3a" providerId="ADAL" clId="{44592FB2-2C66-43E2-A3CC-03655B36DA3F}" dt="2023-05-10T05:45:38.836" v="1475" actId="478"/>
          <ac:picMkLst>
            <pc:docMk/>
            <pc:sldMk cId="1671318841" sldId="15920"/>
            <ac:picMk id="5" creationId="{653B5557-F189-46EE-83BA-BA0F64A67DDE}"/>
          </ac:picMkLst>
        </pc:picChg>
        <pc:picChg chg="mod">
          <ac:chgData name="Zinzi Angelo" userId="88045d14-b40f-46e6-b720-6048bacc5a3a" providerId="ADAL" clId="{44592FB2-2C66-43E2-A3CC-03655B36DA3F}" dt="2023-05-10T05:45:37.372" v="1474" actId="1076"/>
          <ac:picMkLst>
            <pc:docMk/>
            <pc:sldMk cId="1671318841" sldId="15920"/>
            <ac:picMk id="7" creationId="{09EF5EF5-37DE-422F-A842-0129757808EC}"/>
          </ac:picMkLst>
        </pc:picChg>
      </pc:sldChg>
      <pc:sldChg chg="modSp add del">
        <pc:chgData name="Zinzi Angelo" userId="88045d14-b40f-46e6-b720-6048bacc5a3a" providerId="ADAL" clId="{44592FB2-2C66-43E2-A3CC-03655B36DA3F}" dt="2023-05-10T05:47:14.748" v="1539" actId="2696"/>
        <pc:sldMkLst>
          <pc:docMk/>
          <pc:sldMk cId="625483173" sldId="15921"/>
        </pc:sldMkLst>
        <pc:spChg chg="mod">
          <ac:chgData name="Zinzi Angelo" userId="88045d14-b40f-46e6-b720-6048bacc5a3a" providerId="ADAL" clId="{44592FB2-2C66-43E2-A3CC-03655B36DA3F}" dt="2023-05-10T05:46:50.095" v="1537" actId="20577"/>
          <ac:spMkLst>
            <pc:docMk/>
            <pc:sldMk cId="625483173" sldId="15921"/>
            <ac:spMk id="2" creationId="{00000000-0000-0000-0000-000000000000}"/>
          </ac:spMkLst>
        </pc:spChg>
      </pc:sldChg>
      <pc:sldMasterChg chg="delSldLayout">
        <pc:chgData name="Zinzi Angelo" userId="88045d14-b40f-46e6-b720-6048bacc5a3a" providerId="ADAL" clId="{44592FB2-2C66-43E2-A3CC-03655B36DA3F}" dt="2023-05-08T12:05:47.987" v="21" actId="2696"/>
        <pc:sldMasterMkLst>
          <pc:docMk/>
          <pc:sldMasterMk cId="0" sldId="2147483648"/>
        </pc:sldMasterMkLst>
      </pc:sldMasterChg>
    </pc:docChg>
  </pc:docChgLst>
  <pc:docChgLst>
    <pc:chgData name="Giunta Alessio" userId="S::alessio.giunta@asi.it::15c006f0-9257-4f50-8e2e-d697269081b5" providerId="AD" clId="Web-{5209C62D-7426-713A-000C-619B491DE168}"/>
    <pc:docChg chg="modSld">
      <pc:chgData name="Giunta Alessio" userId="S::alessio.giunta@asi.it::15c006f0-9257-4f50-8e2e-d697269081b5" providerId="AD" clId="Web-{5209C62D-7426-713A-000C-619B491DE168}" dt="2023-05-09T19:11:22.151" v="9" actId="1076"/>
      <pc:docMkLst>
        <pc:docMk/>
      </pc:docMkLst>
      <pc:sldChg chg="addSp delSp modSp delAnim">
        <pc:chgData name="Giunta Alessio" userId="S::alessio.giunta@asi.it::15c006f0-9257-4f50-8e2e-d697269081b5" providerId="AD" clId="Web-{5209C62D-7426-713A-000C-619B491DE168}" dt="2023-05-09T19:11:22.151" v="9" actId="1076"/>
        <pc:sldMkLst>
          <pc:docMk/>
          <pc:sldMk cId="4001158232" sldId="285"/>
        </pc:sldMkLst>
        <pc:picChg chg="add del mod">
          <ac:chgData name="Giunta Alessio" userId="S::alessio.giunta@asi.it::15c006f0-9257-4f50-8e2e-d697269081b5" providerId="AD" clId="Web-{5209C62D-7426-713A-000C-619B491DE168}" dt="2023-05-09T19:09:11.039" v="4"/>
          <ac:picMkLst>
            <pc:docMk/>
            <pc:sldMk cId="4001158232" sldId="285"/>
            <ac:picMk id="2" creationId="{7FD95174-486C-04E6-D21F-634CFEEAFB49}"/>
          </ac:picMkLst>
        </pc:picChg>
        <pc:picChg chg="del">
          <ac:chgData name="Giunta Alessio" userId="S::alessio.giunta@asi.it::15c006f0-9257-4f50-8e2e-d697269081b5" providerId="AD" clId="Web-{5209C62D-7426-713A-000C-619B491DE168}" dt="2023-05-09T19:08:56.257" v="0"/>
          <ac:picMkLst>
            <pc:docMk/>
            <pc:sldMk cId="4001158232" sldId="285"/>
            <ac:picMk id="9" creationId="{00000000-0000-0000-0000-000000000000}"/>
          </ac:picMkLst>
        </pc:picChg>
        <pc:picChg chg="add mod">
          <ac:chgData name="Giunta Alessio" userId="S::alessio.giunta@asi.it::15c006f0-9257-4f50-8e2e-d697269081b5" providerId="AD" clId="Web-{5209C62D-7426-713A-000C-619B491DE168}" dt="2023-05-09T19:11:22.151" v="9" actId="1076"/>
          <ac:picMkLst>
            <pc:docMk/>
            <pc:sldMk cId="4001158232" sldId="285"/>
            <ac:picMk id="13" creationId="{D11A1DD9-5E30-0341-764A-4819237C1966}"/>
          </ac:picMkLst>
        </pc:picChg>
      </pc:sldChg>
    </pc:docChg>
  </pc:docChgLst>
  <pc:docChgLst>
    <pc:chgData name="Zinzi Angelo" userId="88045d14-b40f-46e6-b720-6048bacc5a3a" providerId="ADAL" clId="{538849E2-5D93-4000-AE28-FD0752221731}"/>
    <pc:docChg chg="modSld">
      <pc:chgData name="Zinzi Angelo" userId="88045d14-b40f-46e6-b720-6048bacc5a3a" providerId="ADAL" clId="{538849E2-5D93-4000-AE28-FD0752221731}" dt="2023-05-02T08:47:35.855" v="34" actId="20577"/>
      <pc:docMkLst>
        <pc:docMk/>
      </pc:docMkLst>
      <pc:sldChg chg="addSp modSp">
        <pc:chgData name="Zinzi Angelo" userId="88045d14-b40f-46e6-b720-6048bacc5a3a" providerId="ADAL" clId="{538849E2-5D93-4000-AE28-FD0752221731}" dt="2023-05-02T08:47:35.855" v="34" actId="20577"/>
        <pc:sldMkLst>
          <pc:docMk/>
          <pc:sldMk cId="0" sldId="264"/>
        </pc:sldMkLst>
        <pc:spChg chg="add mod">
          <ac:chgData name="Zinzi Angelo" userId="88045d14-b40f-46e6-b720-6048bacc5a3a" providerId="ADAL" clId="{538849E2-5D93-4000-AE28-FD0752221731}" dt="2023-05-02T08:47:35.855" v="34" actId="20577"/>
          <ac:spMkLst>
            <pc:docMk/>
            <pc:sldMk cId="0" sldId="264"/>
            <ac:spMk id="48" creationId="{D912E457-C376-42A4-B99E-7F28E53034C2}"/>
          </ac:spMkLst>
        </pc:spChg>
        <pc:spChg chg="mod">
          <ac:chgData name="Zinzi Angelo" userId="88045d14-b40f-46e6-b720-6048bacc5a3a" providerId="ADAL" clId="{538849E2-5D93-4000-AE28-FD0752221731}" dt="2023-05-02T08:47:33.551" v="33" actId="1076"/>
          <ac:spMkLst>
            <pc:docMk/>
            <pc:sldMk cId="0" sldId="264"/>
            <ac:spMk id="243" creationId="{00000000-0000-0000-0000-000000000000}"/>
          </ac:spMkLst>
        </pc:spChg>
      </pc:sldChg>
    </pc:docChg>
  </pc:docChgLst>
  <pc:docChgLst>
    <pc:chgData name="Giardino Marco" userId="S::marco.giardino@asi.it::69335bc1-22fe-4331-bbef-c26ca56fabe4" providerId="AD" clId="Web-{AA8F5E6A-951B-0D8B-8061-6CD722D76BB6}"/>
    <pc:docChg chg="mod addSld delSld modSld">
      <pc:chgData name="Giardino Marco" userId="S::marco.giardino@asi.it::69335bc1-22fe-4331-bbef-c26ca56fabe4" providerId="AD" clId="Web-{AA8F5E6A-951B-0D8B-8061-6CD722D76BB6}" dt="2023-05-09T14:59:27.082" v="425" actId="20577"/>
      <pc:docMkLst>
        <pc:docMk/>
      </pc:docMkLst>
      <pc:sldChg chg="addSp modSp addAnim delAnim">
        <pc:chgData name="Giardino Marco" userId="S::marco.giardino@asi.it::69335bc1-22fe-4331-bbef-c26ca56fabe4" providerId="AD" clId="Web-{AA8F5E6A-951B-0D8B-8061-6CD722D76BB6}" dt="2023-05-09T14:59:27.082" v="425" actId="20577"/>
        <pc:sldMkLst>
          <pc:docMk/>
          <pc:sldMk cId="0" sldId="266"/>
        </pc:sldMkLst>
        <pc:spChg chg="mod">
          <ac:chgData name="Giardino Marco" userId="S::marco.giardino@asi.it::69335bc1-22fe-4331-bbef-c26ca56fabe4" providerId="AD" clId="Web-{AA8F5E6A-951B-0D8B-8061-6CD722D76BB6}" dt="2023-05-09T14:49:45.056" v="341" actId="20577"/>
          <ac:spMkLst>
            <pc:docMk/>
            <pc:sldMk cId="0" sldId="266"/>
            <ac:spMk id="2" creationId="{5ABB204C-323E-43CC-B3A0-34054C3B1A8C}"/>
          </ac:spMkLst>
        </pc:spChg>
        <pc:spChg chg="add mod">
          <ac:chgData name="Giardino Marco" userId="S::marco.giardino@asi.it::69335bc1-22fe-4331-bbef-c26ca56fabe4" providerId="AD" clId="Web-{AA8F5E6A-951B-0D8B-8061-6CD722D76BB6}" dt="2023-05-09T14:59:27.082" v="425" actId="20577"/>
          <ac:spMkLst>
            <pc:docMk/>
            <pc:sldMk cId="0" sldId="266"/>
            <ac:spMk id="3" creationId="{1BB006F8-8AFC-7AC7-DFA0-3AFF8A231CED}"/>
          </ac:spMkLst>
        </pc:spChg>
        <pc:spChg chg="mod">
          <ac:chgData name="Giardino Marco" userId="S::marco.giardino@asi.it::69335bc1-22fe-4331-bbef-c26ca56fabe4" providerId="AD" clId="Web-{AA8F5E6A-951B-0D8B-8061-6CD722D76BB6}" dt="2023-05-09T14:49:51.931" v="342" actId="20577"/>
          <ac:spMkLst>
            <pc:docMk/>
            <pc:sldMk cId="0" sldId="266"/>
            <ac:spMk id="284" creationId="{00000000-0000-0000-0000-000000000000}"/>
          </ac:spMkLst>
        </pc:spChg>
        <pc:picChg chg="mod">
          <ac:chgData name="Giardino Marco" userId="S::marco.giardino@asi.it::69335bc1-22fe-4331-bbef-c26ca56fabe4" providerId="AD" clId="Web-{AA8F5E6A-951B-0D8B-8061-6CD722D76BB6}" dt="2023-05-09T14:42:19.442" v="266" actId="1076"/>
          <ac:picMkLst>
            <pc:docMk/>
            <pc:sldMk cId="0" sldId="266"/>
            <ac:picMk id="287" creationId="{00000000-0000-0000-0000-000000000000}"/>
          </ac:picMkLst>
        </pc:picChg>
        <pc:picChg chg="mod">
          <ac:chgData name="Giardino Marco" userId="S::marco.giardino@asi.it::69335bc1-22fe-4331-bbef-c26ca56fabe4" providerId="AD" clId="Web-{AA8F5E6A-951B-0D8B-8061-6CD722D76BB6}" dt="2023-05-09T14:42:23.145" v="267" actId="1076"/>
          <ac:picMkLst>
            <pc:docMk/>
            <pc:sldMk cId="0" sldId="266"/>
            <ac:picMk id="288" creationId="{00000000-0000-0000-0000-000000000000}"/>
          </ac:picMkLst>
        </pc:picChg>
      </pc:sldChg>
      <pc:sldChg chg="modSp addCm modCm">
        <pc:chgData name="Giardino Marco" userId="S::marco.giardino@asi.it::69335bc1-22fe-4331-bbef-c26ca56fabe4" providerId="AD" clId="Web-{AA8F5E6A-951B-0D8B-8061-6CD722D76BB6}" dt="2023-05-09T12:54:15.050" v="110" actId="20577"/>
        <pc:sldMkLst>
          <pc:docMk/>
          <pc:sldMk cId="1675153027" sldId="281"/>
        </pc:sldMkLst>
        <pc:spChg chg="mod">
          <ac:chgData name="Giardino Marco" userId="S::marco.giardino@asi.it::69335bc1-22fe-4331-bbef-c26ca56fabe4" providerId="AD" clId="Web-{AA8F5E6A-951B-0D8B-8061-6CD722D76BB6}" dt="2023-05-09T12:54:15.050" v="110" actId="20577"/>
          <ac:spMkLst>
            <pc:docMk/>
            <pc:sldMk cId="1675153027" sldId="281"/>
            <ac:spMk id="32" creationId="{00000000-0000-0000-0000-000000000000}"/>
          </ac:spMkLst>
        </pc:spChg>
      </pc:sldChg>
      <pc:sldChg chg="addSp delSp modSp new del addAnim">
        <pc:chgData name="Giardino Marco" userId="S::marco.giardino@asi.it::69335bc1-22fe-4331-bbef-c26ca56fabe4" providerId="AD" clId="Web-{AA8F5E6A-951B-0D8B-8061-6CD722D76BB6}" dt="2023-05-09T14:57:00.216" v="392"/>
        <pc:sldMkLst>
          <pc:docMk/>
          <pc:sldMk cId="3538749901" sldId="287"/>
        </pc:sldMkLst>
        <pc:spChg chg="del">
          <ac:chgData name="Giardino Marco" userId="S::marco.giardino@asi.it::69335bc1-22fe-4331-bbef-c26ca56fabe4" providerId="AD" clId="Web-{AA8F5E6A-951B-0D8B-8061-6CD722D76BB6}" dt="2023-05-09T14:18:45.284" v="113"/>
          <ac:spMkLst>
            <pc:docMk/>
            <pc:sldMk cId="3538749901" sldId="287"/>
            <ac:spMk id="2" creationId="{777CC976-57D3-AC15-87C0-B5A2C3558001}"/>
          </ac:spMkLst>
        </pc:spChg>
        <pc:spChg chg="del">
          <ac:chgData name="Giardino Marco" userId="S::marco.giardino@asi.it::69335bc1-22fe-4331-bbef-c26ca56fabe4" providerId="AD" clId="Web-{AA8F5E6A-951B-0D8B-8061-6CD722D76BB6}" dt="2023-05-09T14:18:47.768" v="114"/>
          <ac:spMkLst>
            <pc:docMk/>
            <pc:sldMk cId="3538749901" sldId="287"/>
            <ac:spMk id="3" creationId="{43FD9C28-5714-DA99-E207-AAD56268ADCC}"/>
          </ac:spMkLst>
        </pc:spChg>
        <pc:spChg chg="add">
          <ac:chgData name="Giardino Marco" userId="S::marco.giardino@asi.it::69335bc1-22fe-4331-bbef-c26ca56fabe4" providerId="AD" clId="Web-{AA8F5E6A-951B-0D8B-8061-6CD722D76BB6}" dt="2023-05-09T14:33:38.480" v="115"/>
          <ac:spMkLst>
            <pc:docMk/>
            <pc:sldMk cId="3538749901" sldId="287"/>
            <ac:spMk id="7" creationId="{FAAF0F39-14F3-3B32-7F9C-165E3C3584D4}"/>
          </ac:spMkLst>
        </pc:spChg>
        <pc:picChg chg="add">
          <ac:chgData name="Giardino Marco" userId="S::marco.giardino@asi.it::69335bc1-22fe-4331-bbef-c26ca56fabe4" providerId="AD" clId="Web-{AA8F5E6A-951B-0D8B-8061-6CD722D76BB6}" dt="2023-05-09T14:18:40.612" v="112"/>
          <ac:picMkLst>
            <pc:docMk/>
            <pc:sldMk cId="3538749901" sldId="287"/>
            <ac:picMk id="5" creationId="{E4335792-1D41-9E85-F7A9-5C96E6D94BD9}"/>
          </ac:picMkLst>
        </pc:picChg>
        <pc:picChg chg="add mod">
          <ac:chgData name="Giardino Marco" userId="S::marco.giardino@asi.it::69335bc1-22fe-4331-bbef-c26ca56fabe4" providerId="AD" clId="Web-{AA8F5E6A-951B-0D8B-8061-6CD722D76BB6}" dt="2023-05-09T14:34:57.578" v="117" actId="1076"/>
          <ac:picMkLst>
            <pc:docMk/>
            <pc:sldMk cId="3538749901" sldId="287"/>
            <ac:picMk id="9" creationId="{94402176-83C9-F04A-2B1B-460724EAECC6}"/>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lang="en-US" sz="1862" b="0" strike="noStrike" spc="-1">
                <a:solidFill>
                  <a:srgbClr val="595959"/>
                </a:solidFill>
                <a:latin typeface="Calibri"/>
                <a:ea typeface="DejaVu Sans"/>
              </a:defRPr>
            </a:pPr>
            <a:r>
              <a:rPr lang="en-US" sz="1862" b="0" strike="noStrike" spc="-1">
                <a:solidFill>
                  <a:srgbClr val="595959"/>
                </a:solidFill>
                <a:latin typeface="Calibri"/>
                <a:ea typeface="DejaVu Sans"/>
              </a:rPr>
              <a:t>Parameters Coverage</a:t>
            </a:r>
          </a:p>
        </c:rich>
      </c:tx>
      <c:overlay val="0"/>
      <c:spPr>
        <a:noFill/>
        <a:ln w="0">
          <a:noFill/>
        </a:ln>
      </c:spPr>
    </c:title>
    <c:autoTitleDeleted val="0"/>
    <c:plotArea>
      <c:layout/>
      <c:pieChart>
        <c:varyColors val="1"/>
        <c:ser>
          <c:idx val="0"/>
          <c:order val="0"/>
          <c:tx>
            <c:strRef>
              <c:f>label 0</c:f>
              <c:strCache>
                <c:ptCount val="1"/>
                <c:pt idx="0">
                  <c:v>Coverage</c:v>
                </c:pt>
              </c:strCache>
            </c:strRef>
          </c:tx>
          <c:spPr>
            <a:solidFill>
              <a:srgbClr val="4472C4"/>
            </a:solidFill>
            <a:ln w="0">
              <a:noFill/>
            </a:ln>
          </c:spPr>
          <c:dPt>
            <c:idx val="0"/>
            <c:bubble3D val="0"/>
            <c:spPr>
              <a:solidFill>
                <a:srgbClr val="4472C4"/>
              </a:solidFill>
              <a:ln w="19080">
                <a:solidFill>
                  <a:srgbClr val="FFFFFF"/>
                </a:solidFill>
                <a:round/>
              </a:ln>
            </c:spPr>
            <c:extLst>
              <c:ext xmlns:c16="http://schemas.microsoft.com/office/drawing/2014/chart" uri="{C3380CC4-5D6E-409C-BE32-E72D297353CC}">
                <c16:uniqueId val="{00000001-1C3B-4FF3-86B1-A12B9FBCC3B4}"/>
              </c:ext>
            </c:extLst>
          </c:dPt>
          <c:dPt>
            <c:idx val="1"/>
            <c:bubble3D val="0"/>
            <c:spPr>
              <a:solidFill>
                <a:srgbClr val="ED7D31"/>
              </a:solidFill>
              <a:ln w="19080">
                <a:solidFill>
                  <a:srgbClr val="FFFFFF"/>
                </a:solidFill>
                <a:round/>
              </a:ln>
            </c:spPr>
            <c:extLst>
              <c:ext xmlns:c16="http://schemas.microsoft.com/office/drawing/2014/chart" uri="{C3380CC4-5D6E-409C-BE32-E72D297353CC}">
                <c16:uniqueId val="{00000003-1C3B-4FF3-86B1-A12B9FBCC3B4}"/>
              </c:ext>
            </c:extLst>
          </c:dPt>
          <c:dPt>
            <c:idx val="2"/>
            <c:bubble3D val="0"/>
            <c:spPr>
              <a:solidFill>
                <a:srgbClr val="A5A5A5"/>
              </a:solidFill>
              <a:ln w="19080">
                <a:solidFill>
                  <a:srgbClr val="FFFFFF"/>
                </a:solidFill>
                <a:round/>
              </a:ln>
            </c:spPr>
            <c:extLst>
              <c:ext xmlns:c16="http://schemas.microsoft.com/office/drawing/2014/chart" uri="{C3380CC4-5D6E-409C-BE32-E72D297353CC}">
                <c16:uniqueId val="{00000005-1C3B-4FF3-86B1-A12B9FBCC3B4}"/>
              </c:ext>
            </c:extLst>
          </c:dPt>
          <c:dLbls>
            <c:dLbl>
              <c:idx val="0"/>
              <c:spPr/>
              <c:txPr>
                <a:bodyPr wrap="square"/>
                <a:lstStyle/>
                <a:p>
                  <a:pPr>
                    <a:defRPr sz="1000" b="0" strike="noStrike" spc="-1">
                      <a:solidFill>
                        <a:srgbClr val="000000"/>
                      </a:solidFill>
                      <a:latin typeface="Calibri"/>
                      <a:ea typeface="DejaVu Sans"/>
                    </a:defRPr>
                  </a:pPr>
                  <a:endParaRPr lang="it-IT"/>
                </a:p>
              </c:txPr>
              <c:dLblPos val="bestFit"/>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1-1C3B-4FF3-86B1-A12B9FBCC3B4}"/>
                </c:ext>
              </c:extLst>
            </c:dLbl>
            <c:dLbl>
              <c:idx val="1"/>
              <c:spPr/>
              <c:txPr>
                <a:bodyPr wrap="square"/>
                <a:lstStyle/>
                <a:p>
                  <a:pPr>
                    <a:defRPr sz="1000" b="0" strike="noStrike" spc="-1">
                      <a:solidFill>
                        <a:srgbClr val="000000"/>
                      </a:solidFill>
                      <a:latin typeface="Calibri"/>
                      <a:ea typeface="DejaVu Sans"/>
                    </a:defRPr>
                  </a:pPr>
                  <a:endParaRPr lang="it-IT"/>
                </a:p>
              </c:txPr>
              <c:dLblPos val="bestFit"/>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3-1C3B-4FF3-86B1-A12B9FBCC3B4}"/>
                </c:ext>
              </c:extLst>
            </c:dLbl>
            <c:dLbl>
              <c:idx val="2"/>
              <c:spPr/>
              <c:txPr>
                <a:bodyPr wrap="square"/>
                <a:lstStyle/>
                <a:p>
                  <a:pPr>
                    <a:defRPr sz="1000" b="0" strike="noStrike" spc="-1">
                      <a:solidFill>
                        <a:srgbClr val="000000"/>
                      </a:solidFill>
                      <a:latin typeface="Calibri"/>
                      <a:ea typeface="DejaVu Sans"/>
                    </a:defRPr>
                  </a:pPr>
                  <a:endParaRPr lang="it-IT"/>
                </a:p>
              </c:txPr>
              <c:dLblPos val="bestFit"/>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5-1C3B-4FF3-86B1-A12B9FBCC3B4}"/>
                </c:ext>
              </c:extLst>
            </c:dLbl>
            <c:spPr>
              <a:noFill/>
              <a:ln>
                <a:noFill/>
              </a:ln>
              <a:effectLst/>
            </c:spPr>
            <c:txPr>
              <a:bodyPr wrap="square"/>
              <a:lstStyle/>
              <a:p>
                <a:pPr>
                  <a:defRPr sz="1000" b="0" strike="noStrike" spc="-1">
                    <a:solidFill>
                      <a:srgbClr val="000000"/>
                    </a:solidFill>
                    <a:latin typeface="Calibri"/>
                    <a:ea typeface="DejaVu Sans"/>
                  </a:defRPr>
                </a:pPr>
                <a:endParaRPr lang="it-IT"/>
              </a:p>
            </c:txPr>
            <c:dLblPos val="bestFit"/>
            <c:showLegendKey val="0"/>
            <c:showVal val="0"/>
            <c:showCatName val="0"/>
            <c:showSerName val="0"/>
            <c:showPercent val="0"/>
            <c:showBubbleSize val="1"/>
            <c:separator>; </c:separator>
            <c:showLeaderLines val="1"/>
            <c:extLst>
              <c:ext xmlns:c15="http://schemas.microsoft.com/office/drawing/2012/chart" uri="{CE6537A1-D6FC-4f65-9D91-7224C49458BB}"/>
            </c:extLst>
          </c:dLbls>
          <c:cat>
            <c:strRef>
              <c:f>categories</c:f>
              <c:strCache>
                <c:ptCount val="3"/>
                <c:pt idx="0">
                  <c:v>EpnCore</c:v>
                </c:pt>
                <c:pt idx="1">
                  <c:v>External Services</c:v>
                </c:pt>
                <c:pt idx="2">
                  <c:v>Additional pars</c:v>
                </c:pt>
              </c:strCache>
            </c:strRef>
          </c:cat>
          <c:val>
            <c:numRef>
              <c:f>0</c:f>
              <c:numCache>
                <c:formatCode>General</c:formatCode>
                <c:ptCount val="3"/>
                <c:pt idx="0">
                  <c:v>57</c:v>
                </c:pt>
                <c:pt idx="1">
                  <c:v>8</c:v>
                </c:pt>
                <c:pt idx="2">
                  <c:v>27</c:v>
                </c:pt>
              </c:numCache>
            </c:numRef>
          </c:val>
          <c:extLst>
            <c:ext xmlns:c16="http://schemas.microsoft.com/office/drawing/2014/chart" uri="{C3380CC4-5D6E-409C-BE32-E72D297353CC}">
              <c16:uniqueId val="{00000006-1C3B-4FF3-86B1-A12B9FBCC3B4}"/>
            </c:ext>
          </c:extLst>
        </c:ser>
        <c:dLbls>
          <c:showLegendKey val="0"/>
          <c:showVal val="0"/>
          <c:showCatName val="0"/>
          <c:showSerName val="0"/>
          <c:showPercent val="0"/>
          <c:showBubbleSize val="0"/>
          <c:showLeaderLines val="1"/>
        </c:dLbls>
        <c:firstSliceAng val="0"/>
      </c:pieChart>
      <c:spPr>
        <a:noFill/>
        <a:ln w="0">
          <a:noFill/>
        </a:ln>
      </c:spPr>
    </c:plotArea>
    <c:legend>
      <c:legendPos val="b"/>
      <c:overlay val="0"/>
      <c:spPr>
        <a:noFill/>
        <a:ln w="0">
          <a:noFill/>
        </a:ln>
      </c:spPr>
      <c:txPr>
        <a:bodyPr/>
        <a:lstStyle/>
        <a:p>
          <a:pPr>
            <a:defRPr sz="1197" b="0" strike="noStrike" spc="-1">
              <a:solidFill>
                <a:srgbClr val="595959"/>
              </a:solidFill>
              <a:latin typeface="Calibri"/>
              <a:ea typeface="DejaVu Sans"/>
            </a:defRPr>
          </a:pPr>
          <a:endParaRPr lang="it-IT"/>
        </a:p>
      </c:txPr>
    </c:legend>
    <c:plotVisOnly val="1"/>
    <c:dispBlanksAs val="gap"/>
    <c:showDLblsOverMax val="1"/>
  </c:chart>
  <c:spPr>
    <a:solidFill>
      <a:srgbClr val="FFFFFF">
        <a:alpha val="74902"/>
      </a:srgbClr>
    </a:solidFill>
    <a:ln w="9360">
      <a:noFill/>
    </a:ln>
  </c:spPr>
  <c:userShapes r:id="rId1"/>
</c:chartSpace>
</file>

<file path=ppt/comments/modernComment_119_63D8CE83.xml><?xml version="1.0" encoding="utf-8"?>
<p188:cmLst xmlns:a="http://schemas.openxmlformats.org/drawingml/2006/main" xmlns:r="http://schemas.openxmlformats.org/officeDocument/2006/relationships" xmlns:p188="http://schemas.microsoft.com/office/powerpoint/2018/8/main">
  <p188:cm id="{D1137A04-8D4C-4C31-A46E-1BD4872DAB9D}" authorId="{7B127294-07FD-245F-54B6-60B9AB03C1A0}" created="2023-05-09T09:06:24.964">
    <ac:txMkLst xmlns:ac="http://schemas.microsoft.com/office/drawing/2013/main/command">
      <pc:docMk xmlns:pc="http://schemas.microsoft.com/office/powerpoint/2013/main/command"/>
      <pc:sldMk xmlns:pc="http://schemas.microsoft.com/office/powerpoint/2013/main/command" cId="1675153027" sldId="281"/>
      <ac:spMk id="32" creationId="{00000000-0000-0000-0000-000000000000}"/>
      <ac:txMk cp="58" len="52">
        <ac:context len="111" hash="2016462766"/>
      </ac:txMk>
    </ac:txMkLst>
    <p188:pos x="6082631" y="635000"/>
    <p188:txBody>
      <a:bodyPr/>
      <a:lstStyle/>
      <a:p>
        <a:r>
          <a:rPr lang="it-IT"/>
          <a:t>Ho inserito questa frase, visto quanto presentato da L.Michel nel Working Group) : https://wiki.ivoa.net/internal/IVOA/InterOpMay2023OpenTCG/2023-DMOpening-Bologna.pdf </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265524-EA82-4B65-B684-EDA79DDEB04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it-IT"/>
        </a:p>
      </dgm:t>
    </dgm:pt>
    <dgm:pt modelId="{7E555220-F220-4A09-BD57-1C56838663DC}">
      <dgm:prSet phldrT="[Testo]"/>
      <dgm:spPr/>
      <dgm:t>
        <a:bodyPr/>
        <a:lstStyle/>
        <a:p>
          <a:r>
            <a:rPr lang="en-US" b="0" strike="noStrike" spc="-1" dirty="0">
              <a:latin typeface="Calibri"/>
              <a:ea typeface="DejaVu Sans"/>
            </a:rPr>
            <a:t>Only 20% of the known NEO population has been characterized</a:t>
          </a:r>
          <a:endParaRPr lang="it-IT" dirty="0"/>
        </a:p>
      </dgm:t>
    </dgm:pt>
    <dgm:pt modelId="{35B6821B-CD90-46C7-A825-543D88366E21}" type="parTrans" cxnId="{9E85B3BA-F548-4732-9579-A3511E3EACA1}">
      <dgm:prSet/>
      <dgm:spPr/>
      <dgm:t>
        <a:bodyPr/>
        <a:lstStyle/>
        <a:p>
          <a:endParaRPr lang="it-IT"/>
        </a:p>
      </dgm:t>
    </dgm:pt>
    <dgm:pt modelId="{CB45A595-6B95-4CFF-B28F-F757E2AC0410}" type="sibTrans" cxnId="{9E85B3BA-F548-4732-9579-A3511E3EACA1}">
      <dgm:prSet/>
      <dgm:spPr/>
      <dgm:t>
        <a:bodyPr/>
        <a:lstStyle/>
        <a:p>
          <a:endParaRPr lang="it-IT"/>
        </a:p>
      </dgm:t>
    </dgm:pt>
    <dgm:pt modelId="{23091C43-21E9-4963-8371-A9C65492FB5C}">
      <dgm:prSet phldrT="[Testo]"/>
      <dgm:spPr/>
      <dgm:t>
        <a:bodyPr/>
        <a:lstStyle/>
        <a:p>
          <a:r>
            <a:rPr lang="en-US" b="0" strike="noStrike" spc="-1">
              <a:latin typeface="Calibri"/>
              <a:ea typeface="DejaVu Sans"/>
            </a:rPr>
            <a:t>Direct link between orbital and physical characterization</a:t>
          </a:r>
          <a:endParaRPr lang="it-IT" dirty="0"/>
        </a:p>
      </dgm:t>
    </dgm:pt>
    <dgm:pt modelId="{9479AF31-261A-4271-AEC0-311284E7F1D0}" type="parTrans" cxnId="{C939F84E-5995-4436-8AED-B9C8EFC1EFE7}">
      <dgm:prSet/>
      <dgm:spPr/>
      <dgm:t>
        <a:bodyPr/>
        <a:lstStyle/>
        <a:p>
          <a:endParaRPr lang="it-IT"/>
        </a:p>
      </dgm:t>
    </dgm:pt>
    <dgm:pt modelId="{26DB1D0F-9316-464D-AA48-1A319629F213}" type="sibTrans" cxnId="{C939F84E-5995-4436-8AED-B9C8EFC1EFE7}">
      <dgm:prSet/>
      <dgm:spPr/>
      <dgm:t>
        <a:bodyPr/>
        <a:lstStyle/>
        <a:p>
          <a:endParaRPr lang="it-IT"/>
        </a:p>
      </dgm:t>
    </dgm:pt>
    <dgm:pt modelId="{9C43F458-102E-48C4-9242-659BEA1D306A}">
      <dgm:prSet phldrT="[Testo]"/>
      <dgm:spPr/>
      <dgm:t>
        <a:bodyPr/>
        <a:lstStyle/>
        <a:p>
          <a:r>
            <a:rPr lang="en-US" b="0" strike="noStrike" spc="-1">
              <a:latin typeface="Calibri"/>
              <a:ea typeface="DejaVu Sans"/>
            </a:rPr>
            <a:t>Physical characterization requires availability of large aperture telescopes</a:t>
          </a:r>
          <a:endParaRPr lang="it-IT" dirty="0"/>
        </a:p>
      </dgm:t>
    </dgm:pt>
    <dgm:pt modelId="{CBD88166-C5E4-4AAB-9C3F-8E54BFEEEE14}" type="parTrans" cxnId="{8B44F64E-21D8-4859-8B0E-939913EC81D4}">
      <dgm:prSet/>
      <dgm:spPr/>
      <dgm:t>
        <a:bodyPr/>
        <a:lstStyle/>
        <a:p>
          <a:endParaRPr lang="it-IT"/>
        </a:p>
      </dgm:t>
    </dgm:pt>
    <dgm:pt modelId="{D6595A34-E7C9-439C-AB99-4E8951936F05}" type="sibTrans" cxnId="{8B44F64E-21D8-4859-8B0E-939913EC81D4}">
      <dgm:prSet/>
      <dgm:spPr/>
      <dgm:t>
        <a:bodyPr/>
        <a:lstStyle/>
        <a:p>
          <a:endParaRPr lang="it-IT"/>
        </a:p>
      </dgm:t>
    </dgm:pt>
    <dgm:pt modelId="{984DAB99-A3D3-4431-B752-777DA05B4D06}">
      <dgm:prSet phldrT="[Testo]"/>
      <dgm:spPr/>
      <dgm:t>
        <a:bodyPr/>
        <a:lstStyle/>
        <a:p>
          <a:r>
            <a:rPr lang="en-US" b="0" strike="noStrike" spc="-1">
              <a:latin typeface="Calibri"/>
              <a:ea typeface="DejaVu Sans"/>
            </a:rPr>
            <a:t>Continuously analyzing the detections</a:t>
          </a:r>
          <a:endParaRPr lang="it-IT" dirty="0"/>
        </a:p>
      </dgm:t>
    </dgm:pt>
    <dgm:pt modelId="{E5DFA7D6-05F0-4A37-A049-50390871473F}" type="parTrans" cxnId="{7120BC02-EE07-498B-9E3A-CFB96F11B235}">
      <dgm:prSet/>
      <dgm:spPr/>
      <dgm:t>
        <a:bodyPr/>
        <a:lstStyle/>
        <a:p>
          <a:endParaRPr lang="it-IT"/>
        </a:p>
      </dgm:t>
    </dgm:pt>
    <dgm:pt modelId="{6CF0598C-DF55-47BC-AD85-07B3308B9666}" type="sibTrans" cxnId="{7120BC02-EE07-498B-9E3A-CFB96F11B235}">
      <dgm:prSet/>
      <dgm:spPr/>
      <dgm:t>
        <a:bodyPr/>
        <a:lstStyle/>
        <a:p>
          <a:endParaRPr lang="it-IT"/>
        </a:p>
      </dgm:t>
    </dgm:pt>
    <dgm:pt modelId="{15665775-5259-4CD0-9310-EAFE734B01F4}">
      <dgm:prSet phldrT="[Testo]"/>
      <dgm:spPr/>
      <dgm:t>
        <a:bodyPr/>
        <a:lstStyle/>
        <a:p>
          <a:r>
            <a:rPr lang="en-US" b="0" strike="noStrike" spc="-1">
              <a:latin typeface="Calibri"/>
              <a:ea typeface="DejaVu Sans"/>
            </a:rPr>
            <a:t>For each object identified, the astrometric follow-up and the associated orbit improvements are activated</a:t>
          </a:r>
          <a:endParaRPr lang="it-IT" dirty="0"/>
        </a:p>
      </dgm:t>
    </dgm:pt>
    <dgm:pt modelId="{79A3A3DB-58A8-4C2D-8FF9-26ABAF176261}" type="parTrans" cxnId="{C8242463-8D2D-4983-9CDE-DBC5ED4FB75F}">
      <dgm:prSet/>
      <dgm:spPr/>
      <dgm:t>
        <a:bodyPr/>
        <a:lstStyle/>
        <a:p>
          <a:endParaRPr lang="it-IT"/>
        </a:p>
      </dgm:t>
    </dgm:pt>
    <dgm:pt modelId="{AAAB5C95-7C24-494E-96F0-F3B805E55915}" type="sibTrans" cxnId="{C8242463-8D2D-4983-9CDE-DBC5ED4FB75F}">
      <dgm:prSet/>
      <dgm:spPr/>
      <dgm:t>
        <a:bodyPr/>
        <a:lstStyle/>
        <a:p>
          <a:endParaRPr lang="it-IT"/>
        </a:p>
      </dgm:t>
    </dgm:pt>
    <dgm:pt modelId="{8739B5C9-A9C9-4513-BABF-97FDAB6DFFB2}">
      <dgm:prSet phldrT="[Testo]"/>
      <dgm:spPr/>
      <dgm:t>
        <a:bodyPr/>
        <a:lstStyle/>
        <a:p>
          <a:r>
            <a:rPr lang="en-US" b="0" strike="noStrike" spc="-1">
              <a:latin typeface="Calibri"/>
              <a:ea typeface="DejaVu Sans"/>
            </a:rPr>
            <a:t>Long-term archiving, maintenance and evolution of the corresponding data products </a:t>
          </a:r>
          <a:endParaRPr lang="it-IT" b="0" dirty="0"/>
        </a:p>
      </dgm:t>
    </dgm:pt>
    <dgm:pt modelId="{004B1720-C555-460F-BF02-C44F1E9D08EC}" type="parTrans" cxnId="{5758DFE8-1D75-491A-8BA7-9E1BA7A2535F}">
      <dgm:prSet/>
      <dgm:spPr/>
      <dgm:t>
        <a:bodyPr/>
        <a:lstStyle/>
        <a:p>
          <a:endParaRPr lang="it-IT"/>
        </a:p>
      </dgm:t>
    </dgm:pt>
    <dgm:pt modelId="{D19D5DD8-98E8-4E79-AE55-03C7B87E1DF6}" type="sibTrans" cxnId="{5758DFE8-1D75-491A-8BA7-9E1BA7A2535F}">
      <dgm:prSet/>
      <dgm:spPr/>
      <dgm:t>
        <a:bodyPr/>
        <a:lstStyle/>
        <a:p>
          <a:endParaRPr lang="it-IT"/>
        </a:p>
      </dgm:t>
    </dgm:pt>
    <dgm:pt modelId="{917CB83B-9D1B-45EE-A697-7583EB3C5492}">
      <dgm:prSet phldrT="[Testo]"/>
      <dgm:spPr/>
      <dgm:t>
        <a:bodyPr/>
        <a:lstStyle/>
        <a:p>
          <a:r>
            <a:rPr lang="en-US" b="0" strike="noStrike" spc="-1">
              <a:latin typeface="Calibri"/>
              <a:ea typeface="DejaVu Sans"/>
            </a:rPr>
            <a:t>Ground-based and space-based data to be made available through a centralized access </a:t>
          </a:r>
          <a:endParaRPr lang="it-IT" b="0" dirty="0"/>
        </a:p>
      </dgm:t>
    </dgm:pt>
    <dgm:pt modelId="{8E4019A7-E6FE-4044-826B-3480BD31DA8A}" type="parTrans" cxnId="{B6B8956C-9407-4C82-9736-04D4149BDD52}">
      <dgm:prSet/>
      <dgm:spPr/>
      <dgm:t>
        <a:bodyPr/>
        <a:lstStyle/>
        <a:p>
          <a:endParaRPr lang="it-IT"/>
        </a:p>
      </dgm:t>
    </dgm:pt>
    <dgm:pt modelId="{E7DEF54C-712B-4A54-971B-90043BFF0867}" type="sibTrans" cxnId="{B6B8956C-9407-4C82-9736-04D4149BDD52}">
      <dgm:prSet/>
      <dgm:spPr/>
      <dgm:t>
        <a:bodyPr/>
        <a:lstStyle/>
        <a:p>
          <a:endParaRPr lang="it-IT"/>
        </a:p>
      </dgm:t>
    </dgm:pt>
    <dgm:pt modelId="{6FA9F182-EF25-4484-B090-0059C0926960}" type="pres">
      <dgm:prSet presAssocID="{A2265524-EA82-4B65-B684-EDA79DDEB04F}" presName="Name0" presStyleCnt="0">
        <dgm:presLayoutVars>
          <dgm:dir/>
          <dgm:animLvl val="lvl"/>
          <dgm:resizeHandles val="exact"/>
        </dgm:presLayoutVars>
      </dgm:prSet>
      <dgm:spPr/>
    </dgm:pt>
    <dgm:pt modelId="{1A6254B4-A88C-49F9-9586-BA946038E886}" type="pres">
      <dgm:prSet presAssocID="{7E555220-F220-4A09-BD57-1C56838663DC}" presName="linNode" presStyleCnt="0"/>
      <dgm:spPr/>
    </dgm:pt>
    <dgm:pt modelId="{C10E5055-338D-4C4A-A08F-CD8C0E143545}" type="pres">
      <dgm:prSet presAssocID="{7E555220-F220-4A09-BD57-1C56838663DC}" presName="parentText" presStyleLbl="node1" presStyleIdx="0" presStyleCnt="3">
        <dgm:presLayoutVars>
          <dgm:chMax val="1"/>
          <dgm:bulletEnabled val="1"/>
        </dgm:presLayoutVars>
      </dgm:prSet>
      <dgm:spPr/>
    </dgm:pt>
    <dgm:pt modelId="{98CF9D34-C373-4971-9998-5821A0F1824B}" type="pres">
      <dgm:prSet presAssocID="{7E555220-F220-4A09-BD57-1C56838663DC}" presName="descendantText" presStyleLbl="alignAccFollowNode1" presStyleIdx="0" presStyleCnt="3">
        <dgm:presLayoutVars>
          <dgm:bulletEnabled val="1"/>
        </dgm:presLayoutVars>
      </dgm:prSet>
      <dgm:spPr/>
    </dgm:pt>
    <dgm:pt modelId="{15D62745-8C3D-41B8-B686-95EECD74C6AC}" type="pres">
      <dgm:prSet presAssocID="{CB45A595-6B95-4CFF-B28F-F757E2AC0410}" presName="sp" presStyleCnt="0"/>
      <dgm:spPr/>
    </dgm:pt>
    <dgm:pt modelId="{22B47FC8-536C-4881-B2AF-968FA7DA492A}" type="pres">
      <dgm:prSet presAssocID="{23091C43-21E9-4963-8371-A9C65492FB5C}" presName="linNode" presStyleCnt="0"/>
      <dgm:spPr/>
    </dgm:pt>
    <dgm:pt modelId="{027DE54F-5042-48DB-A16B-3DF2A8808FF4}" type="pres">
      <dgm:prSet presAssocID="{23091C43-21E9-4963-8371-A9C65492FB5C}" presName="parentText" presStyleLbl="node1" presStyleIdx="1" presStyleCnt="3">
        <dgm:presLayoutVars>
          <dgm:chMax val="1"/>
          <dgm:bulletEnabled val="1"/>
        </dgm:presLayoutVars>
      </dgm:prSet>
      <dgm:spPr/>
    </dgm:pt>
    <dgm:pt modelId="{7FD8AF87-26A0-4EA4-8444-9134F63D7441}" type="pres">
      <dgm:prSet presAssocID="{23091C43-21E9-4963-8371-A9C65492FB5C}" presName="descendantText" presStyleLbl="alignAccFollowNode1" presStyleIdx="1" presStyleCnt="3">
        <dgm:presLayoutVars>
          <dgm:bulletEnabled val="1"/>
        </dgm:presLayoutVars>
      </dgm:prSet>
      <dgm:spPr/>
    </dgm:pt>
    <dgm:pt modelId="{98548EE9-06AD-43F8-9FFB-2096D1753AE0}" type="pres">
      <dgm:prSet presAssocID="{26DB1D0F-9316-464D-AA48-1A319629F213}" presName="sp" presStyleCnt="0"/>
      <dgm:spPr/>
    </dgm:pt>
    <dgm:pt modelId="{E2544296-CC17-4F36-B93B-4119ECA1A1A3}" type="pres">
      <dgm:prSet presAssocID="{917CB83B-9D1B-45EE-A697-7583EB3C5492}" presName="linNode" presStyleCnt="0"/>
      <dgm:spPr/>
    </dgm:pt>
    <dgm:pt modelId="{A209734B-45F8-4C7A-BFC3-04503F28387F}" type="pres">
      <dgm:prSet presAssocID="{917CB83B-9D1B-45EE-A697-7583EB3C5492}" presName="parentText" presStyleLbl="node1" presStyleIdx="2" presStyleCnt="3">
        <dgm:presLayoutVars>
          <dgm:chMax val="1"/>
          <dgm:bulletEnabled val="1"/>
        </dgm:presLayoutVars>
      </dgm:prSet>
      <dgm:spPr/>
    </dgm:pt>
    <dgm:pt modelId="{8F050B08-393D-4F86-AFCF-B8B933AC1592}" type="pres">
      <dgm:prSet presAssocID="{917CB83B-9D1B-45EE-A697-7583EB3C5492}" presName="descendantText" presStyleLbl="alignAccFollowNode1" presStyleIdx="2" presStyleCnt="3">
        <dgm:presLayoutVars>
          <dgm:bulletEnabled val="1"/>
        </dgm:presLayoutVars>
      </dgm:prSet>
      <dgm:spPr/>
    </dgm:pt>
  </dgm:ptLst>
  <dgm:cxnLst>
    <dgm:cxn modelId="{FDD40D00-7954-4151-A71B-BA2F502248BE}" type="presOf" srcId="{8739B5C9-A9C9-4513-BABF-97FDAB6DFFB2}" destId="{8F050B08-393D-4F86-AFCF-B8B933AC1592}" srcOrd="0" destOrd="0" presId="urn:microsoft.com/office/officeart/2005/8/layout/vList5"/>
    <dgm:cxn modelId="{7120BC02-EE07-498B-9E3A-CFB96F11B235}" srcId="{23091C43-21E9-4963-8371-A9C65492FB5C}" destId="{984DAB99-A3D3-4431-B752-777DA05B4D06}" srcOrd="0" destOrd="0" parTransId="{E5DFA7D6-05F0-4A37-A049-50390871473F}" sibTransId="{6CF0598C-DF55-47BC-AD85-07B3308B9666}"/>
    <dgm:cxn modelId="{DCD8790B-F720-4589-90B4-6451A527EE91}" type="presOf" srcId="{9C43F458-102E-48C4-9242-659BEA1D306A}" destId="{98CF9D34-C373-4971-9998-5821A0F1824B}" srcOrd="0" destOrd="0" presId="urn:microsoft.com/office/officeart/2005/8/layout/vList5"/>
    <dgm:cxn modelId="{31210918-0139-402F-B746-F6A78DCD6043}" type="presOf" srcId="{917CB83B-9D1B-45EE-A697-7583EB3C5492}" destId="{A209734B-45F8-4C7A-BFC3-04503F28387F}" srcOrd="0" destOrd="0" presId="urn:microsoft.com/office/officeart/2005/8/layout/vList5"/>
    <dgm:cxn modelId="{0B95E820-A81A-4576-A1A0-E8D0AB812DAF}" type="presOf" srcId="{15665775-5259-4CD0-9310-EAFE734B01F4}" destId="{7FD8AF87-26A0-4EA4-8444-9134F63D7441}" srcOrd="0" destOrd="1" presId="urn:microsoft.com/office/officeart/2005/8/layout/vList5"/>
    <dgm:cxn modelId="{3D15BC35-6C3F-4748-8669-BFEB230538F2}" type="presOf" srcId="{23091C43-21E9-4963-8371-A9C65492FB5C}" destId="{027DE54F-5042-48DB-A16B-3DF2A8808FF4}" srcOrd="0" destOrd="0" presId="urn:microsoft.com/office/officeart/2005/8/layout/vList5"/>
    <dgm:cxn modelId="{C8242463-8D2D-4983-9CDE-DBC5ED4FB75F}" srcId="{23091C43-21E9-4963-8371-A9C65492FB5C}" destId="{15665775-5259-4CD0-9310-EAFE734B01F4}" srcOrd="1" destOrd="0" parTransId="{79A3A3DB-58A8-4C2D-8FF9-26ABAF176261}" sibTransId="{AAAB5C95-7C24-494E-96F0-F3B805E55915}"/>
    <dgm:cxn modelId="{B6B8956C-9407-4C82-9736-04D4149BDD52}" srcId="{A2265524-EA82-4B65-B684-EDA79DDEB04F}" destId="{917CB83B-9D1B-45EE-A697-7583EB3C5492}" srcOrd="2" destOrd="0" parTransId="{8E4019A7-E6FE-4044-826B-3480BD31DA8A}" sibTransId="{E7DEF54C-712B-4A54-971B-90043BFF0867}"/>
    <dgm:cxn modelId="{8B44F64E-21D8-4859-8B0E-939913EC81D4}" srcId="{7E555220-F220-4A09-BD57-1C56838663DC}" destId="{9C43F458-102E-48C4-9242-659BEA1D306A}" srcOrd="0" destOrd="0" parTransId="{CBD88166-C5E4-4AAB-9C3F-8E54BFEEEE14}" sibTransId="{D6595A34-E7C9-439C-AB99-4E8951936F05}"/>
    <dgm:cxn modelId="{C939F84E-5995-4436-8AED-B9C8EFC1EFE7}" srcId="{A2265524-EA82-4B65-B684-EDA79DDEB04F}" destId="{23091C43-21E9-4963-8371-A9C65492FB5C}" srcOrd="1" destOrd="0" parTransId="{9479AF31-261A-4271-AEC0-311284E7F1D0}" sibTransId="{26DB1D0F-9316-464D-AA48-1A319629F213}"/>
    <dgm:cxn modelId="{34A12196-6B3D-4D12-B4B4-FCF1D454121B}" type="presOf" srcId="{7E555220-F220-4A09-BD57-1C56838663DC}" destId="{C10E5055-338D-4C4A-A08F-CD8C0E143545}" srcOrd="0" destOrd="0" presId="urn:microsoft.com/office/officeart/2005/8/layout/vList5"/>
    <dgm:cxn modelId="{1AC260A1-54D4-4C6D-B7E0-279895F8FE74}" type="presOf" srcId="{A2265524-EA82-4B65-B684-EDA79DDEB04F}" destId="{6FA9F182-EF25-4484-B090-0059C0926960}" srcOrd="0" destOrd="0" presId="urn:microsoft.com/office/officeart/2005/8/layout/vList5"/>
    <dgm:cxn modelId="{C89251A3-30A2-44E9-A912-4FE902A42470}" type="presOf" srcId="{984DAB99-A3D3-4431-B752-777DA05B4D06}" destId="{7FD8AF87-26A0-4EA4-8444-9134F63D7441}" srcOrd="0" destOrd="0" presId="urn:microsoft.com/office/officeart/2005/8/layout/vList5"/>
    <dgm:cxn modelId="{9E85B3BA-F548-4732-9579-A3511E3EACA1}" srcId="{A2265524-EA82-4B65-B684-EDA79DDEB04F}" destId="{7E555220-F220-4A09-BD57-1C56838663DC}" srcOrd="0" destOrd="0" parTransId="{35B6821B-CD90-46C7-A825-543D88366E21}" sibTransId="{CB45A595-6B95-4CFF-B28F-F757E2AC0410}"/>
    <dgm:cxn modelId="{5758DFE8-1D75-491A-8BA7-9E1BA7A2535F}" srcId="{917CB83B-9D1B-45EE-A697-7583EB3C5492}" destId="{8739B5C9-A9C9-4513-BABF-97FDAB6DFFB2}" srcOrd="0" destOrd="0" parTransId="{004B1720-C555-460F-BF02-C44F1E9D08EC}" sibTransId="{D19D5DD8-98E8-4E79-AE55-03C7B87E1DF6}"/>
    <dgm:cxn modelId="{0055DB3C-3CF1-4FC0-9481-C046054C5FCC}" type="presParOf" srcId="{6FA9F182-EF25-4484-B090-0059C0926960}" destId="{1A6254B4-A88C-49F9-9586-BA946038E886}" srcOrd="0" destOrd="0" presId="urn:microsoft.com/office/officeart/2005/8/layout/vList5"/>
    <dgm:cxn modelId="{11DF3A31-99DA-408F-8EFC-BF203AAB6B05}" type="presParOf" srcId="{1A6254B4-A88C-49F9-9586-BA946038E886}" destId="{C10E5055-338D-4C4A-A08F-CD8C0E143545}" srcOrd="0" destOrd="0" presId="urn:microsoft.com/office/officeart/2005/8/layout/vList5"/>
    <dgm:cxn modelId="{7E8C84A2-85D6-4015-9E6E-D6BC20B0B799}" type="presParOf" srcId="{1A6254B4-A88C-49F9-9586-BA946038E886}" destId="{98CF9D34-C373-4971-9998-5821A0F1824B}" srcOrd="1" destOrd="0" presId="urn:microsoft.com/office/officeart/2005/8/layout/vList5"/>
    <dgm:cxn modelId="{F91311D1-CBFA-4DBE-A55A-8F53AC78A3DB}" type="presParOf" srcId="{6FA9F182-EF25-4484-B090-0059C0926960}" destId="{15D62745-8C3D-41B8-B686-95EECD74C6AC}" srcOrd="1" destOrd="0" presId="urn:microsoft.com/office/officeart/2005/8/layout/vList5"/>
    <dgm:cxn modelId="{47F91558-1163-4EC9-8EA7-EEE3F5E63B0F}" type="presParOf" srcId="{6FA9F182-EF25-4484-B090-0059C0926960}" destId="{22B47FC8-536C-4881-B2AF-968FA7DA492A}" srcOrd="2" destOrd="0" presId="urn:microsoft.com/office/officeart/2005/8/layout/vList5"/>
    <dgm:cxn modelId="{29643CB5-F778-4D02-9ED2-2154DA9D49CC}" type="presParOf" srcId="{22B47FC8-536C-4881-B2AF-968FA7DA492A}" destId="{027DE54F-5042-48DB-A16B-3DF2A8808FF4}" srcOrd="0" destOrd="0" presId="urn:microsoft.com/office/officeart/2005/8/layout/vList5"/>
    <dgm:cxn modelId="{C2CC061D-C710-430A-AEA3-C1390C271CBD}" type="presParOf" srcId="{22B47FC8-536C-4881-B2AF-968FA7DA492A}" destId="{7FD8AF87-26A0-4EA4-8444-9134F63D7441}" srcOrd="1" destOrd="0" presId="urn:microsoft.com/office/officeart/2005/8/layout/vList5"/>
    <dgm:cxn modelId="{E2A49588-7B5C-46B7-9A04-82134F7B673B}" type="presParOf" srcId="{6FA9F182-EF25-4484-B090-0059C0926960}" destId="{98548EE9-06AD-43F8-9FFB-2096D1753AE0}" srcOrd="3" destOrd="0" presId="urn:microsoft.com/office/officeart/2005/8/layout/vList5"/>
    <dgm:cxn modelId="{945E602D-827A-40CE-AFF3-4F2DADEE6D3D}" type="presParOf" srcId="{6FA9F182-EF25-4484-B090-0059C0926960}" destId="{E2544296-CC17-4F36-B93B-4119ECA1A1A3}" srcOrd="4" destOrd="0" presId="urn:microsoft.com/office/officeart/2005/8/layout/vList5"/>
    <dgm:cxn modelId="{33B9BEF9-7EBD-4556-84B3-10A1D116C88D}" type="presParOf" srcId="{E2544296-CC17-4F36-B93B-4119ECA1A1A3}" destId="{A209734B-45F8-4C7A-BFC3-04503F28387F}" srcOrd="0" destOrd="0" presId="urn:microsoft.com/office/officeart/2005/8/layout/vList5"/>
    <dgm:cxn modelId="{3FCC0AC5-24C6-4E04-B032-3470E6360B24}" type="presParOf" srcId="{E2544296-CC17-4F36-B93B-4119ECA1A1A3}" destId="{8F050B08-393D-4F86-AFCF-B8B933AC159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94BEA8-6864-4153-A7F0-F78B1069FD0E}"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it-IT"/>
        </a:p>
      </dgm:t>
    </dgm:pt>
    <dgm:pt modelId="{AAE93FF4-AE1C-4321-9B9D-879CC67031C7}">
      <dgm:prSet phldrT="[Testo]"/>
      <dgm:spPr/>
      <dgm:t>
        <a:bodyPr/>
        <a:lstStyle/>
        <a:p>
          <a:r>
            <a:rPr lang="it-IT" dirty="0" err="1">
              <a:latin typeface="Calibri" panose="020F0502020204030204" pitchFamily="34" charset="0"/>
              <a:cs typeface="Calibri" panose="020F0502020204030204" pitchFamily="34" charset="0"/>
            </a:rPr>
            <a:t>Mandatory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params</a:t>
          </a:r>
          <a:endParaRPr lang="it-IT" dirty="0">
            <a:latin typeface="Calibri" panose="020F0502020204030204" pitchFamily="34" charset="0"/>
            <a:cs typeface="Calibri" panose="020F0502020204030204" pitchFamily="34" charset="0"/>
          </a:endParaRPr>
        </a:p>
      </dgm:t>
    </dgm:pt>
    <dgm:pt modelId="{77F2B3CC-FC11-4908-A6D5-23F0322F1D67}" type="parTrans" cxnId="{9B031C2B-A8BD-4749-8E71-7C78E6715667}">
      <dgm:prSet/>
      <dgm:spPr/>
      <dgm:t>
        <a:bodyPr/>
        <a:lstStyle/>
        <a:p>
          <a:endParaRPr lang="it-IT"/>
        </a:p>
      </dgm:t>
    </dgm:pt>
    <dgm:pt modelId="{413269F5-1B89-4522-A3CA-6FD1830F5920}" type="sibTrans" cxnId="{9B031C2B-A8BD-4749-8E71-7C78E6715667}">
      <dgm:prSet/>
      <dgm:spPr/>
      <dgm:t>
        <a:bodyPr/>
        <a:lstStyle/>
        <a:p>
          <a:endParaRPr lang="it-IT"/>
        </a:p>
      </dgm:t>
    </dgm:pt>
    <dgm:pt modelId="{7EB7FBDF-E011-4FBE-8100-B7BFC407BBB4}">
      <dgm:prSet phldrT="[Testo]"/>
      <dgm:spPr/>
      <dgm:t>
        <a:bodyPr/>
        <a:lstStyle/>
        <a:p>
          <a:pPr>
            <a:buNone/>
          </a:pPr>
          <a:r>
            <a:rPr lang="en-US" b="0" strike="noStrike" spc="-1" dirty="0" err="1">
              <a:latin typeface="Calibri" panose="020F0502020204030204" pitchFamily="34" charset="0"/>
              <a:ea typeface="DejaVu Sans"/>
              <a:cs typeface="Calibri" panose="020F0502020204030204" pitchFamily="34" charset="0"/>
            </a:rPr>
            <a:t>target_name</a:t>
          </a:r>
          <a:endParaRPr lang="it-IT" dirty="0">
            <a:latin typeface="Calibri" panose="020F0502020204030204" pitchFamily="34" charset="0"/>
            <a:cs typeface="Calibri" panose="020F0502020204030204" pitchFamily="34" charset="0"/>
          </a:endParaRPr>
        </a:p>
      </dgm:t>
    </dgm:pt>
    <dgm:pt modelId="{F4CDECC9-E363-4532-BCCA-2333CAD285AE}" type="parTrans" cxnId="{C0288C12-064C-4CB2-A395-4550CB4BF1A6}">
      <dgm:prSet/>
      <dgm:spPr/>
      <dgm:t>
        <a:bodyPr/>
        <a:lstStyle/>
        <a:p>
          <a:endParaRPr lang="it-IT"/>
        </a:p>
      </dgm:t>
    </dgm:pt>
    <dgm:pt modelId="{61898CA9-5B25-451E-934D-9D8A7B39B9CA}" type="sibTrans" cxnId="{C0288C12-064C-4CB2-A395-4550CB4BF1A6}">
      <dgm:prSet/>
      <dgm:spPr/>
      <dgm:t>
        <a:bodyPr/>
        <a:lstStyle/>
        <a:p>
          <a:endParaRPr lang="it-IT"/>
        </a:p>
      </dgm:t>
    </dgm:pt>
    <dgm:pt modelId="{2FB9696F-A1D0-47FB-B89B-ED6B2CA38EDF}">
      <dgm:prSet phldrT="[Testo]"/>
      <dgm:spPr/>
      <dgm:t>
        <a:bodyPr/>
        <a:lstStyle/>
        <a:p>
          <a:r>
            <a:rPr lang="it-IT" dirty="0">
              <a:latin typeface="Calibri" panose="020F0502020204030204" pitchFamily="34" charset="0"/>
              <a:cs typeface="Calibri" panose="020F0502020204030204" pitchFamily="34" charset="0"/>
            </a:rPr>
            <a:t>Optional </a:t>
          </a:r>
          <a:r>
            <a:rPr lang="it-IT" dirty="0" err="1">
              <a:latin typeface="Calibri" panose="020F0502020204030204" pitchFamily="34" charset="0"/>
              <a:cs typeface="Calibri" panose="020F0502020204030204" pitchFamily="34" charset="0"/>
            </a:rPr>
            <a:t>params</a:t>
          </a:r>
          <a:endParaRPr lang="it-IT" dirty="0">
            <a:latin typeface="Calibri" panose="020F0502020204030204" pitchFamily="34" charset="0"/>
            <a:cs typeface="Calibri" panose="020F0502020204030204" pitchFamily="34" charset="0"/>
          </a:endParaRPr>
        </a:p>
      </dgm:t>
    </dgm:pt>
    <dgm:pt modelId="{37AC731D-C37A-44B5-B3D5-1F2E78F9F9AC}" type="parTrans" cxnId="{1D9266C2-FA37-47BB-9317-A9D2819ACF74}">
      <dgm:prSet/>
      <dgm:spPr/>
      <dgm:t>
        <a:bodyPr/>
        <a:lstStyle/>
        <a:p>
          <a:endParaRPr lang="it-IT"/>
        </a:p>
      </dgm:t>
    </dgm:pt>
    <dgm:pt modelId="{BFEF93A8-11D6-4AEA-9F3C-2F9EE2332EFA}" type="sibTrans" cxnId="{1D9266C2-FA37-47BB-9317-A9D2819ACF74}">
      <dgm:prSet/>
      <dgm:spPr/>
      <dgm:t>
        <a:bodyPr/>
        <a:lstStyle/>
        <a:p>
          <a:endParaRPr lang="it-IT"/>
        </a:p>
      </dgm:t>
    </dgm:pt>
    <dgm:pt modelId="{E09CBCB5-025B-4B2E-9702-C311EB3A1E76}">
      <dgm:prSet phldrT="[Testo]"/>
      <dgm:spPr/>
      <dgm:t>
        <a:bodyPr/>
        <a:lstStyle/>
        <a:p>
          <a:pPr>
            <a:buNone/>
          </a:pPr>
          <a:r>
            <a:rPr lang="en-US" b="0" strike="noStrike" spc="-1" dirty="0" err="1">
              <a:latin typeface="Calibri" panose="020F0502020204030204" pitchFamily="34" charset="0"/>
              <a:ea typeface="DejaVu Sans"/>
              <a:cs typeface="Calibri" panose="020F0502020204030204" pitchFamily="34" charset="0"/>
            </a:rPr>
            <a:t>alternative_target_name</a:t>
          </a:r>
          <a:endParaRPr lang="it-IT" dirty="0">
            <a:latin typeface="Calibri" panose="020F0502020204030204" pitchFamily="34" charset="0"/>
            <a:cs typeface="Calibri" panose="020F0502020204030204" pitchFamily="34" charset="0"/>
          </a:endParaRPr>
        </a:p>
      </dgm:t>
    </dgm:pt>
    <dgm:pt modelId="{372B67A2-D14E-4361-A647-636B9AEC09C7}" type="parTrans" cxnId="{69EAF960-6450-4829-9189-8C5A9C0DEED5}">
      <dgm:prSet/>
      <dgm:spPr/>
      <dgm:t>
        <a:bodyPr/>
        <a:lstStyle/>
        <a:p>
          <a:endParaRPr lang="it-IT"/>
        </a:p>
      </dgm:t>
    </dgm:pt>
    <dgm:pt modelId="{F6A13455-960A-4FB9-A433-D5E8CE35B270}" type="sibTrans" cxnId="{69EAF960-6450-4829-9189-8C5A9C0DEED5}">
      <dgm:prSet/>
      <dgm:spPr/>
      <dgm:t>
        <a:bodyPr/>
        <a:lstStyle/>
        <a:p>
          <a:endParaRPr lang="it-IT"/>
        </a:p>
      </dgm:t>
    </dgm:pt>
    <dgm:pt modelId="{8D05FBFD-E698-4B28-ACF8-81367C478F2A}">
      <dgm:prSet phldrT="[Testo]"/>
      <dgm:spPr/>
      <dgm:t>
        <a:bodyPr/>
        <a:lstStyle/>
        <a:p>
          <a:r>
            <a:rPr lang="it-IT" dirty="0">
              <a:latin typeface="Calibri" panose="020F0502020204030204" pitchFamily="34" charset="0"/>
              <a:cs typeface="Calibri" panose="020F0502020204030204" pitchFamily="34" charset="0"/>
            </a:rPr>
            <a:t>External </a:t>
          </a:r>
          <a:r>
            <a:rPr lang="it-IT" dirty="0" err="1">
              <a:latin typeface="Calibri" panose="020F0502020204030204" pitchFamily="34" charset="0"/>
              <a:cs typeface="Calibri" panose="020F0502020204030204" pitchFamily="34" charset="0"/>
            </a:rPr>
            <a:t>serv</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params</a:t>
          </a:r>
          <a:endParaRPr lang="it-IT" dirty="0">
            <a:latin typeface="Calibri" panose="020F0502020204030204" pitchFamily="34" charset="0"/>
            <a:cs typeface="Calibri" panose="020F0502020204030204" pitchFamily="34" charset="0"/>
          </a:endParaRPr>
        </a:p>
      </dgm:t>
    </dgm:pt>
    <dgm:pt modelId="{D51C5072-6C1F-47DC-A445-E6CAF66372E2}" type="parTrans" cxnId="{9D3C1DBE-443D-43D3-B3AF-F46FEBFA4C8A}">
      <dgm:prSet/>
      <dgm:spPr/>
      <dgm:t>
        <a:bodyPr/>
        <a:lstStyle/>
        <a:p>
          <a:endParaRPr lang="it-IT"/>
        </a:p>
      </dgm:t>
    </dgm:pt>
    <dgm:pt modelId="{65611A75-F27E-4F6F-B727-2987A01BB70C}" type="sibTrans" cxnId="{9D3C1DBE-443D-43D3-B3AF-F46FEBFA4C8A}">
      <dgm:prSet/>
      <dgm:spPr/>
      <dgm:t>
        <a:bodyPr/>
        <a:lstStyle/>
        <a:p>
          <a:endParaRPr lang="it-IT"/>
        </a:p>
      </dgm:t>
    </dgm:pt>
    <dgm:pt modelId="{74077E94-BDD5-4178-96BD-E0DFB5D6D32E}">
      <dgm:prSet phldrT="[Testo]"/>
      <dgm:spPr/>
      <dgm:t>
        <a:bodyPr/>
        <a:lstStyle/>
        <a:p>
          <a:r>
            <a:rPr lang="it-IT" dirty="0">
              <a:latin typeface="Calibri" panose="020F0502020204030204" pitchFamily="34" charset="0"/>
              <a:cs typeface="Calibri" panose="020F0502020204030204" pitchFamily="34" charset="0"/>
            </a:rPr>
            <a:t>Additional </a:t>
          </a:r>
          <a:r>
            <a:rPr lang="it-IT" dirty="0" err="1">
              <a:latin typeface="Calibri" panose="020F0502020204030204" pitchFamily="34" charset="0"/>
              <a:cs typeface="Calibri" panose="020F0502020204030204" pitchFamily="34" charset="0"/>
            </a:rPr>
            <a:t>params</a:t>
          </a:r>
          <a:endParaRPr lang="it-IT" dirty="0">
            <a:latin typeface="Calibri" panose="020F0502020204030204" pitchFamily="34" charset="0"/>
            <a:cs typeface="Calibri" panose="020F0502020204030204" pitchFamily="34" charset="0"/>
          </a:endParaRPr>
        </a:p>
      </dgm:t>
    </dgm:pt>
    <dgm:pt modelId="{9ADE69FF-2C94-472A-82D4-EA0D524F83CD}" type="parTrans" cxnId="{5D4A8B54-433B-4FE4-931E-D95B4CD13B2C}">
      <dgm:prSet/>
      <dgm:spPr/>
      <dgm:t>
        <a:bodyPr/>
        <a:lstStyle/>
        <a:p>
          <a:endParaRPr lang="it-IT"/>
        </a:p>
      </dgm:t>
    </dgm:pt>
    <dgm:pt modelId="{2FDA4C83-2DC3-4FAB-951D-C4D5063CB647}" type="sibTrans" cxnId="{5D4A8B54-433B-4FE4-931E-D95B4CD13B2C}">
      <dgm:prSet/>
      <dgm:spPr/>
      <dgm:t>
        <a:bodyPr/>
        <a:lstStyle/>
        <a:p>
          <a:endParaRPr lang="it-IT"/>
        </a:p>
      </dgm:t>
    </dgm:pt>
    <dgm:pt modelId="{A981497F-CD02-4200-94C0-4C5A4EDA00D2}">
      <dgm:prSet phldrT="[Testo]"/>
      <dgm:spPr/>
      <dgm:t>
        <a:bodyPr/>
        <a:lstStyle/>
        <a:p>
          <a:r>
            <a:rPr lang="it-IT" dirty="0" err="1">
              <a:latin typeface="Calibri" panose="020F0502020204030204" pitchFamily="34" charset="0"/>
              <a:cs typeface="Calibri" panose="020F0502020204030204" pitchFamily="34" charset="0"/>
            </a:rPr>
            <a:t>Thematic</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ext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params</a:t>
          </a:r>
          <a:endParaRPr lang="it-IT" dirty="0">
            <a:latin typeface="Calibri" panose="020F0502020204030204" pitchFamily="34" charset="0"/>
            <a:cs typeface="Calibri" panose="020F0502020204030204" pitchFamily="34" charset="0"/>
          </a:endParaRPr>
        </a:p>
      </dgm:t>
    </dgm:pt>
    <dgm:pt modelId="{7A024C29-44D0-4729-A173-F24355B00D35}" type="sibTrans" cxnId="{246FC4EC-A264-4EDF-8F36-A051B3E7F10F}">
      <dgm:prSet/>
      <dgm:spPr/>
      <dgm:t>
        <a:bodyPr/>
        <a:lstStyle/>
        <a:p>
          <a:endParaRPr lang="it-IT"/>
        </a:p>
      </dgm:t>
    </dgm:pt>
    <dgm:pt modelId="{25E0230F-6682-46CE-BA4E-FB1F3AB3B9CC}" type="parTrans" cxnId="{246FC4EC-A264-4EDF-8F36-A051B3E7F10F}">
      <dgm:prSet/>
      <dgm:spPr/>
      <dgm:t>
        <a:bodyPr/>
        <a:lstStyle/>
        <a:p>
          <a:endParaRPr lang="it-IT"/>
        </a:p>
      </dgm:t>
    </dgm:pt>
    <dgm:pt modelId="{B262F320-6CEA-417F-AD55-BC2FECFC0602}">
      <dgm:prSet phldrT="[Testo]"/>
      <dgm:spPr/>
      <dgm:t>
        <a:bodyPr/>
        <a:lstStyle/>
        <a:p>
          <a:pPr>
            <a:buNone/>
          </a:pPr>
          <a:r>
            <a:rPr lang="en-US" b="0" strike="noStrike" spc="-1" dirty="0" err="1">
              <a:latin typeface="Calibri" panose="020F0502020204030204" pitchFamily="34" charset="0"/>
              <a:ea typeface="DejaVu Sans"/>
              <a:cs typeface="Calibri" panose="020F0502020204030204" pitchFamily="34" charset="0"/>
            </a:rPr>
            <a:t>semi_major_axis</a:t>
          </a:r>
          <a:r>
            <a:rPr lang="en-US" b="0" strike="noStrike" spc="-1" dirty="0">
              <a:latin typeface="Calibri" panose="020F0502020204030204" pitchFamily="34" charset="0"/>
              <a:ea typeface="DejaVu Sans"/>
              <a:cs typeface="Calibri" panose="020F0502020204030204" pitchFamily="34" charset="0"/>
            </a:rPr>
            <a:t> (Solar System Obj)</a:t>
          </a:r>
          <a:endParaRPr lang="it-IT" dirty="0">
            <a:latin typeface="Calibri" panose="020F0502020204030204" pitchFamily="34" charset="0"/>
            <a:cs typeface="Calibri" panose="020F0502020204030204" pitchFamily="34" charset="0"/>
          </a:endParaRPr>
        </a:p>
      </dgm:t>
    </dgm:pt>
    <dgm:pt modelId="{21ACEF3B-D785-4F5B-B876-6C058E9497B6}" type="parTrans" cxnId="{3A1A1F18-0192-4A18-8B65-18C9C2837334}">
      <dgm:prSet/>
      <dgm:spPr/>
      <dgm:t>
        <a:bodyPr/>
        <a:lstStyle/>
        <a:p>
          <a:endParaRPr lang="it-IT"/>
        </a:p>
      </dgm:t>
    </dgm:pt>
    <dgm:pt modelId="{AECDB680-4567-4C4D-A95E-A8246DC0273D}" type="sibTrans" cxnId="{3A1A1F18-0192-4A18-8B65-18C9C2837334}">
      <dgm:prSet/>
      <dgm:spPr/>
      <dgm:t>
        <a:bodyPr/>
        <a:lstStyle/>
        <a:p>
          <a:endParaRPr lang="it-IT"/>
        </a:p>
      </dgm:t>
    </dgm:pt>
    <dgm:pt modelId="{98D453CC-0546-418D-A4DF-E2CD7C3C3253}">
      <dgm:prSet phldrT="[Testo]"/>
      <dgm:spPr/>
      <dgm:t>
        <a:bodyPr/>
        <a:lstStyle/>
        <a:p>
          <a:pPr>
            <a:buNone/>
          </a:pPr>
          <a:r>
            <a:rPr lang="en-US" b="0" strike="noStrike" spc="-1" dirty="0" err="1">
              <a:latin typeface="Calibri" panose="020F0502020204030204" pitchFamily="34" charset="0"/>
              <a:ea typeface="DejaVu Sans"/>
              <a:cs typeface="Calibri" panose="020F0502020204030204" pitchFamily="34" charset="0"/>
            </a:rPr>
            <a:t>north_pole_position</a:t>
          </a:r>
          <a:r>
            <a:rPr lang="en-US" b="0" strike="noStrike" spc="-1" dirty="0">
              <a:latin typeface="Calibri" panose="020F0502020204030204" pitchFamily="34" charset="0"/>
              <a:ea typeface="DejaVu Sans"/>
              <a:cs typeface="Calibri" panose="020F0502020204030204" pitchFamily="34" charset="0"/>
            </a:rPr>
            <a:t> (APIS)</a:t>
          </a:r>
          <a:endParaRPr lang="it-IT" dirty="0">
            <a:latin typeface="Calibri" panose="020F0502020204030204" pitchFamily="34" charset="0"/>
            <a:cs typeface="Calibri" panose="020F0502020204030204" pitchFamily="34" charset="0"/>
          </a:endParaRPr>
        </a:p>
      </dgm:t>
    </dgm:pt>
    <dgm:pt modelId="{CEBC5E5D-1D26-4A87-A76F-4BDE8579F0BC}" type="parTrans" cxnId="{892AC693-949F-432E-9F1E-0A1116945664}">
      <dgm:prSet/>
      <dgm:spPr/>
      <dgm:t>
        <a:bodyPr/>
        <a:lstStyle/>
        <a:p>
          <a:endParaRPr lang="it-IT"/>
        </a:p>
      </dgm:t>
    </dgm:pt>
    <dgm:pt modelId="{F7A05712-6E1B-4922-9C66-EAA32B75DB42}" type="sibTrans" cxnId="{892AC693-949F-432E-9F1E-0A1116945664}">
      <dgm:prSet/>
      <dgm:spPr/>
      <dgm:t>
        <a:bodyPr/>
        <a:lstStyle/>
        <a:p>
          <a:endParaRPr lang="it-IT"/>
        </a:p>
      </dgm:t>
    </dgm:pt>
    <dgm:pt modelId="{9AF58957-05C8-467E-A60F-028ECC1F1822}">
      <dgm:prSet phldrT="[Testo]"/>
      <dgm:spPr/>
      <dgm:t>
        <a:bodyPr/>
        <a:lstStyle/>
        <a:p>
          <a:pPr>
            <a:buNone/>
          </a:pPr>
          <a:r>
            <a:rPr lang="en-US" b="0" strike="noStrike" spc="-1" dirty="0" err="1">
              <a:latin typeface="Calibri" panose="020F0502020204030204" pitchFamily="34" charset="0"/>
              <a:ea typeface="DejaVu Sans"/>
              <a:cs typeface="Calibri" panose="020F0502020204030204" pitchFamily="34" charset="0"/>
            </a:rPr>
            <a:t>target_class</a:t>
          </a:r>
          <a:endParaRPr lang="it-IT" dirty="0">
            <a:latin typeface="Calibri" panose="020F0502020204030204" pitchFamily="34" charset="0"/>
            <a:cs typeface="Calibri" panose="020F0502020204030204" pitchFamily="34" charset="0"/>
          </a:endParaRPr>
        </a:p>
      </dgm:t>
    </dgm:pt>
    <dgm:pt modelId="{A9A40D9A-00B1-406F-9E1A-002C7FFC2431}" type="parTrans" cxnId="{C0163265-2EC4-4C69-86E5-A3A1A7DEE1D5}">
      <dgm:prSet/>
      <dgm:spPr/>
      <dgm:t>
        <a:bodyPr/>
        <a:lstStyle/>
        <a:p>
          <a:endParaRPr lang="it-IT"/>
        </a:p>
      </dgm:t>
    </dgm:pt>
    <dgm:pt modelId="{CA1524AD-5A73-47DD-AE91-E3664E5B5BDA}" type="sibTrans" cxnId="{C0163265-2EC4-4C69-86E5-A3A1A7DEE1D5}">
      <dgm:prSet/>
      <dgm:spPr/>
      <dgm:t>
        <a:bodyPr/>
        <a:lstStyle/>
        <a:p>
          <a:endParaRPr lang="it-IT"/>
        </a:p>
      </dgm:t>
    </dgm:pt>
    <dgm:pt modelId="{740EF75E-BC54-465F-AFE9-C5B9DCABB9F1}">
      <dgm:prSet phldrT="[Testo]"/>
      <dgm:spPr/>
      <dgm:t>
        <a:bodyPr/>
        <a:lstStyle/>
        <a:p>
          <a:pPr>
            <a:buNone/>
          </a:pPr>
          <a:r>
            <a:rPr lang="it-IT">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dgm:t>
    </dgm:pt>
    <dgm:pt modelId="{91965E0C-359B-4886-BC14-406546FC16BE}" type="parTrans" cxnId="{F258FD2A-E33A-4BBD-A3E9-04F405D8D0C9}">
      <dgm:prSet/>
      <dgm:spPr/>
      <dgm:t>
        <a:bodyPr/>
        <a:lstStyle/>
        <a:p>
          <a:endParaRPr lang="it-IT"/>
        </a:p>
      </dgm:t>
    </dgm:pt>
    <dgm:pt modelId="{AEB1B66E-A457-43EB-8E81-FEA83F5C34F6}" type="sibTrans" cxnId="{F258FD2A-E33A-4BBD-A3E9-04F405D8D0C9}">
      <dgm:prSet/>
      <dgm:spPr/>
      <dgm:t>
        <a:bodyPr/>
        <a:lstStyle/>
        <a:p>
          <a:endParaRPr lang="it-IT"/>
        </a:p>
      </dgm:t>
    </dgm:pt>
    <dgm:pt modelId="{C79205B3-0B1A-4044-9E1B-0ED0B1E71DA1}">
      <dgm:prSet phldrT="[Testo]"/>
      <dgm:spPr/>
      <dgm:t>
        <a:bodyPr/>
        <a:lstStyle/>
        <a:p>
          <a:pPr>
            <a:buNone/>
          </a:pPr>
          <a:r>
            <a:rPr lang="en-US" b="0" strike="noStrike" spc="-1">
              <a:latin typeface="Calibri" panose="020F0502020204030204" pitchFamily="34" charset="0"/>
              <a:ea typeface="DejaVu Sans"/>
              <a:cs typeface="Calibri" panose="020F0502020204030204" pitchFamily="34" charset="0"/>
            </a:rPr>
            <a:t>file_name</a:t>
          </a:r>
          <a:endParaRPr lang="it-IT" dirty="0">
            <a:latin typeface="Calibri" panose="020F0502020204030204" pitchFamily="34" charset="0"/>
            <a:cs typeface="Calibri" panose="020F0502020204030204" pitchFamily="34" charset="0"/>
          </a:endParaRPr>
        </a:p>
      </dgm:t>
    </dgm:pt>
    <dgm:pt modelId="{EB9C45C7-9116-4548-B5CD-15A6B7365060}" type="parTrans" cxnId="{19882F79-3C5A-4F41-BFFD-96054D27C2A3}">
      <dgm:prSet/>
      <dgm:spPr/>
      <dgm:t>
        <a:bodyPr/>
        <a:lstStyle/>
        <a:p>
          <a:endParaRPr lang="it-IT"/>
        </a:p>
      </dgm:t>
    </dgm:pt>
    <dgm:pt modelId="{C12583EC-EB41-48BE-824B-7967DE1675A4}" type="sibTrans" cxnId="{19882F79-3C5A-4F41-BFFD-96054D27C2A3}">
      <dgm:prSet/>
      <dgm:spPr/>
      <dgm:t>
        <a:bodyPr/>
        <a:lstStyle/>
        <a:p>
          <a:endParaRPr lang="it-IT"/>
        </a:p>
      </dgm:t>
    </dgm:pt>
    <dgm:pt modelId="{35863501-956D-4AF8-8D98-412FDB3CF46B}">
      <dgm:prSet phldrT="[Testo]"/>
      <dgm:spPr/>
      <dgm:t>
        <a:bodyPr/>
        <a:lstStyle/>
        <a:p>
          <a:pPr>
            <a:buNone/>
          </a:pPr>
          <a:r>
            <a:rPr lang="it-IT" b="0" strike="noStrike" spc="-1" dirty="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dgm:t>
    </dgm:pt>
    <dgm:pt modelId="{389D116A-FF77-428A-A7CA-E23B57AE426C}" type="parTrans" cxnId="{93946FB9-A407-4ABF-831D-D920B7001A01}">
      <dgm:prSet/>
      <dgm:spPr/>
      <dgm:t>
        <a:bodyPr/>
        <a:lstStyle/>
        <a:p>
          <a:endParaRPr lang="it-IT"/>
        </a:p>
      </dgm:t>
    </dgm:pt>
    <dgm:pt modelId="{4C5B29D5-DA6C-4F3F-A292-DF21751F81EA}" type="sibTrans" cxnId="{93946FB9-A407-4ABF-831D-D920B7001A01}">
      <dgm:prSet/>
      <dgm:spPr/>
      <dgm:t>
        <a:bodyPr/>
        <a:lstStyle/>
        <a:p>
          <a:endParaRPr lang="it-IT"/>
        </a:p>
      </dgm:t>
    </dgm:pt>
    <dgm:pt modelId="{944DED61-82BC-4B1D-B0CE-6BA2E81CDBAB}">
      <dgm:prSet phldrT="[Testo]"/>
      <dgm:spPr/>
      <dgm:t>
        <a:bodyPr/>
        <a:lstStyle/>
        <a:p>
          <a:pPr>
            <a:buNone/>
          </a:pPr>
          <a:r>
            <a:rPr lang="en-US" b="0" strike="noStrike" spc="-1">
              <a:latin typeface="Calibri" panose="020F0502020204030204" pitchFamily="34" charset="0"/>
              <a:ea typeface="DejaVu Sans"/>
              <a:cs typeface="Calibri" panose="020F0502020204030204" pitchFamily="34" charset="0"/>
            </a:rPr>
            <a:t>id_mpc (DynastVO)</a:t>
          </a:r>
          <a:endParaRPr lang="it-IT" dirty="0">
            <a:latin typeface="Calibri" panose="020F0502020204030204" pitchFamily="34" charset="0"/>
            <a:cs typeface="Calibri" panose="020F0502020204030204" pitchFamily="34" charset="0"/>
          </a:endParaRPr>
        </a:p>
      </dgm:t>
    </dgm:pt>
    <dgm:pt modelId="{0F714BA0-85EA-43E4-8BFF-BE670E14899E}" type="parTrans" cxnId="{DCD4BFC6-EAB7-4695-97FF-B5A57A860BE5}">
      <dgm:prSet/>
      <dgm:spPr/>
      <dgm:t>
        <a:bodyPr/>
        <a:lstStyle/>
        <a:p>
          <a:endParaRPr lang="it-IT"/>
        </a:p>
      </dgm:t>
    </dgm:pt>
    <dgm:pt modelId="{8C9CCC7D-822C-4B7F-A847-F801A55E5ABC}" type="sibTrans" cxnId="{DCD4BFC6-EAB7-4695-97FF-B5A57A860BE5}">
      <dgm:prSet/>
      <dgm:spPr/>
      <dgm:t>
        <a:bodyPr/>
        <a:lstStyle/>
        <a:p>
          <a:endParaRPr lang="it-IT"/>
        </a:p>
      </dgm:t>
    </dgm:pt>
    <dgm:pt modelId="{54E063D8-880C-4C9C-B514-CF55ED946BA1}">
      <dgm:prSet phldrT="[Testo]"/>
      <dgm:spPr/>
      <dgm:t>
        <a:bodyPr/>
        <a:lstStyle/>
        <a:p>
          <a:pPr>
            <a:buNone/>
          </a:pPr>
          <a:r>
            <a:rPr lang="en-US" b="0" strike="noStrike" spc="-1" dirty="0" err="1">
              <a:latin typeface="Calibri" panose="020F0502020204030204" pitchFamily="34" charset="0"/>
              <a:ea typeface="DejaVu Sans"/>
              <a:cs typeface="Calibri" panose="020F0502020204030204" pitchFamily="34" charset="0"/>
            </a:rPr>
            <a:t>observer_lat</a:t>
          </a:r>
          <a:r>
            <a:rPr lang="en-US" b="0" strike="noStrike" spc="-1" dirty="0">
              <a:latin typeface="Calibri" panose="020F0502020204030204" pitchFamily="34" charset="0"/>
              <a:ea typeface="DejaVu Sans"/>
              <a:cs typeface="Calibri" panose="020F0502020204030204" pitchFamily="34" charset="0"/>
            </a:rPr>
            <a:t> (PVOL)</a:t>
          </a:r>
          <a:endParaRPr lang="it-IT" dirty="0">
            <a:latin typeface="Calibri" panose="020F0502020204030204" pitchFamily="34" charset="0"/>
            <a:cs typeface="Calibri" panose="020F0502020204030204" pitchFamily="34" charset="0"/>
          </a:endParaRPr>
        </a:p>
      </dgm:t>
    </dgm:pt>
    <dgm:pt modelId="{AFA2A909-D0F4-4861-B114-9E7C8868A2F2}" type="parTrans" cxnId="{3476546F-2DDC-4F9A-A4DF-1D950C8ADD72}">
      <dgm:prSet/>
      <dgm:spPr/>
      <dgm:t>
        <a:bodyPr/>
        <a:lstStyle/>
        <a:p>
          <a:endParaRPr lang="it-IT"/>
        </a:p>
      </dgm:t>
    </dgm:pt>
    <dgm:pt modelId="{959B6215-B217-4B84-85D7-E2F2416F0D58}" type="sibTrans" cxnId="{3476546F-2DDC-4F9A-A4DF-1D950C8ADD72}">
      <dgm:prSet/>
      <dgm:spPr/>
      <dgm:t>
        <a:bodyPr/>
        <a:lstStyle/>
        <a:p>
          <a:endParaRPr lang="it-IT"/>
        </a:p>
      </dgm:t>
    </dgm:pt>
    <dgm:pt modelId="{E556EDF3-8DA6-46A5-A317-FADF46CCD2D7}">
      <dgm:prSet phldrT="[Testo]"/>
      <dgm:spPr/>
      <dgm:t>
        <a:bodyPr/>
        <a:lstStyle/>
        <a:p>
          <a:pPr>
            <a:buNone/>
          </a:pPr>
          <a:r>
            <a:rPr lang="en-US" b="0" strike="noStrike" spc="-1" dirty="0" err="1">
              <a:latin typeface="Calibri" panose="020F0502020204030204" pitchFamily="34" charset="0"/>
              <a:ea typeface="DejaVu Sans"/>
              <a:cs typeface="Calibri" panose="020F0502020204030204" pitchFamily="34" charset="0"/>
            </a:rPr>
            <a:t>beam_linear_polarization</a:t>
          </a:r>
          <a:r>
            <a:rPr lang="en-US" b="0" strike="noStrike" spc="-1" dirty="0">
              <a:latin typeface="Calibri" panose="020F0502020204030204" pitchFamily="34" charset="0"/>
              <a:ea typeface="DejaVu Sans"/>
              <a:cs typeface="Calibri" panose="020F0502020204030204" pitchFamily="34" charset="0"/>
            </a:rPr>
            <a:t> (LOFAR_ Jupiter)</a:t>
          </a:r>
          <a:endParaRPr lang="it-IT" dirty="0">
            <a:latin typeface="Calibri" panose="020F0502020204030204" pitchFamily="34" charset="0"/>
            <a:cs typeface="Calibri" panose="020F0502020204030204" pitchFamily="34" charset="0"/>
          </a:endParaRPr>
        </a:p>
      </dgm:t>
    </dgm:pt>
    <dgm:pt modelId="{B6FFD016-FE85-459B-BC47-670C276330BB}" type="parTrans" cxnId="{CE58B820-22C6-4063-82E8-FDBA191F55BB}">
      <dgm:prSet/>
      <dgm:spPr/>
      <dgm:t>
        <a:bodyPr/>
        <a:lstStyle/>
        <a:p>
          <a:endParaRPr lang="it-IT"/>
        </a:p>
      </dgm:t>
    </dgm:pt>
    <dgm:pt modelId="{12A8CC74-88FE-4638-8217-0E607B17ED95}" type="sibTrans" cxnId="{CE58B820-22C6-4063-82E8-FDBA191F55BB}">
      <dgm:prSet/>
      <dgm:spPr/>
      <dgm:t>
        <a:bodyPr/>
        <a:lstStyle/>
        <a:p>
          <a:endParaRPr lang="it-IT"/>
        </a:p>
      </dgm:t>
    </dgm:pt>
    <dgm:pt modelId="{46955FB2-5D73-44D9-9D57-43DB1DC8395A}">
      <dgm:prSet phldrT="[Testo]"/>
      <dgm:spPr/>
      <dgm:t>
        <a:bodyPr/>
        <a:lstStyle/>
        <a:p>
          <a:pPr>
            <a:buNone/>
          </a:pPr>
          <a:r>
            <a:rPr lang="en-US" b="0" strike="noStrike" spc="-1">
              <a:latin typeface="Calibri" panose="020F0502020204030204" pitchFamily="34" charset="0"/>
              <a:ea typeface="DejaVu Sans"/>
              <a:cs typeface="Calibri" panose="020F0502020204030204" pitchFamily="34" charset="0"/>
            </a:rPr>
            <a:t>primary_body</a:t>
          </a:r>
          <a:endParaRPr lang="it-IT" dirty="0">
            <a:latin typeface="Calibri" panose="020F0502020204030204" pitchFamily="34" charset="0"/>
            <a:cs typeface="Calibri" panose="020F0502020204030204" pitchFamily="34" charset="0"/>
          </a:endParaRPr>
        </a:p>
      </dgm:t>
    </dgm:pt>
    <dgm:pt modelId="{0D0589E3-8AAA-477B-B57E-95C4EED32F04}" type="parTrans" cxnId="{0C903F64-2052-4279-8FAA-1200E03E58EA}">
      <dgm:prSet/>
      <dgm:spPr/>
      <dgm:t>
        <a:bodyPr/>
        <a:lstStyle/>
        <a:p>
          <a:endParaRPr lang="it-IT"/>
        </a:p>
      </dgm:t>
    </dgm:pt>
    <dgm:pt modelId="{2C6AA167-0E5F-46D0-9369-91D9743C4C81}" type="sibTrans" cxnId="{0C903F64-2052-4279-8FAA-1200E03E58EA}">
      <dgm:prSet/>
      <dgm:spPr/>
      <dgm:t>
        <a:bodyPr/>
        <a:lstStyle/>
        <a:p>
          <a:endParaRPr lang="it-IT"/>
        </a:p>
      </dgm:t>
    </dgm:pt>
    <dgm:pt modelId="{34B49DBE-0231-4D4D-8FDB-8B525329081B}">
      <dgm:prSet phldrT="[Testo]"/>
      <dgm:spPr/>
      <dgm:t>
        <a:bodyPr/>
        <a:lstStyle/>
        <a:p>
          <a:pPr>
            <a:buNone/>
          </a:pPr>
          <a:r>
            <a:rPr lang="en-US" b="0" strike="noStrike" spc="-1">
              <a:latin typeface="Calibri" panose="020F0502020204030204" pitchFamily="34" charset="0"/>
              <a:ea typeface="DejaVu Sans"/>
              <a:cs typeface="Calibri" panose="020F0502020204030204" pitchFamily="34" charset="0"/>
            </a:rPr>
            <a:t>perihelion</a:t>
          </a:r>
          <a:endParaRPr lang="it-IT" dirty="0">
            <a:latin typeface="Calibri" panose="020F0502020204030204" pitchFamily="34" charset="0"/>
            <a:cs typeface="Calibri" panose="020F0502020204030204" pitchFamily="34" charset="0"/>
          </a:endParaRPr>
        </a:p>
      </dgm:t>
    </dgm:pt>
    <dgm:pt modelId="{2337C324-720A-42AD-929E-89A03263D288}" type="parTrans" cxnId="{88609C7F-B7C7-4C7A-800D-CFB736D42C88}">
      <dgm:prSet/>
      <dgm:spPr/>
      <dgm:t>
        <a:bodyPr/>
        <a:lstStyle/>
        <a:p>
          <a:endParaRPr lang="it-IT"/>
        </a:p>
      </dgm:t>
    </dgm:pt>
    <dgm:pt modelId="{DA0DE7A7-76F0-479F-87B8-6E7A96C2E8E4}" type="sibTrans" cxnId="{88609C7F-B7C7-4C7A-800D-CFB736D42C88}">
      <dgm:prSet/>
      <dgm:spPr/>
      <dgm:t>
        <a:bodyPr/>
        <a:lstStyle/>
        <a:p>
          <a:endParaRPr lang="it-IT"/>
        </a:p>
      </dgm:t>
    </dgm:pt>
    <dgm:pt modelId="{F76893BF-9996-407F-8C99-0C5C4F265222}">
      <dgm:prSet phldrT="[Testo]"/>
      <dgm:spPr/>
      <dgm:t>
        <a:bodyPr/>
        <a:lstStyle/>
        <a:p>
          <a:pPr>
            <a:buNone/>
          </a:pPr>
          <a:r>
            <a:rPr lang="en-US" b="0" strike="noStrike" spc="-1" dirty="0">
              <a:latin typeface="Calibri" panose="020F0502020204030204" pitchFamily="34" charset="0"/>
              <a:ea typeface="DejaVu Sans"/>
              <a:cs typeface="Calibri" panose="020F0502020204030204" pitchFamily="34" charset="0"/>
            </a:rPr>
            <a:t>…</a:t>
          </a:r>
          <a:endParaRPr lang="it-IT" dirty="0">
            <a:latin typeface="Calibri" panose="020F0502020204030204" pitchFamily="34" charset="0"/>
            <a:cs typeface="Calibri" panose="020F0502020204030204" pitchFamily="34" charset="0"/>
          </a:endParaRPr>
        </a:p>
      </dgm:t>
    </dgm:pt>
    <dgm:pt modelId="{1DBB4FB9-8258-40F5-8A75-3A77479118FE}" type="parTrans" cxnId="{258111B6-BBC6-4824-9F36-0177D9480F53}">
      <dgm:prSet/>
      <dgm:spPr/>
      <dgm:t>
        <a:bodyPr/>
        <a:lstStyle/>
        <a:p>
          <a:endParaRPr lang="it-IT"/>
        </a:p>
      </dgm:t>
    </dgm:pt>
    <dgm:pt modelId="{EF706AF7-2B39-4F73-A979-487645A68C36}" type="sibTrans" cxnId="{258111B6-BBC6-4824-9F36-0177D9480F53}">
      <dgm:prSet/>
      <dgm:spPr/>
      <dgm:t>
        <a:bodyPr/>
        <a:lstStyle/>
        <a:p>
          <a:endParaRPr lang="it-IT"/>
        </a:p>
      </dgm:t>
    </dgm:pt>
    <dgm:pt modelId="{C541844C-A32F-4FF3-A11F-B476404BE604}" type="pres">
      <dgm:prSet presAssocID="{CE94BEA8-6864-4153-A7F0-F78B1069FD0E}" presName="Name0" presStyleCnt="0">
        <dgm:presLayoutVars>
          <dgm:dir/>
          <dgm:animLvl val="lvl"/>
          <dgm:resizeHandles/>
        </dgm:presLayoutVars>
      </dgm:prSet>
      <dgm:spPr/>
    </dgm:pt>
    <dgm:pt modelId="{E2EB3940-9BD4-4C7A-BCB4-DE1B89FD3193}" type="pres">
      <dgm:prSet presAssocID="{AAE93FF4-AE1C-4321-9B9D-879CC67031C7}" presName="linNode" presStyleCnt="0"/>
      <dgm:spPr/>
    </dgm:pt>
    <dgm:pt modelId="{45C915BB-0632-4CCB-9C8C-339DD895E922}" type="pres">
      <dgm:prSet presAssocID="{AAE93FF4-AE1C-4321-9B9D-879CC67031C7}" presName="parentShp" presStyleLbl="node1" presStyleIdx="0" presStyleCnt="5">
        <dgm:presLayoutVars>
          <dgm:bulletEnabled val="1"/>
        </dgm:presLayoutVars>
      </dgm:prSet>
      <dgm:spPr/>
    </dgm:pt>
    <dgm:pt modelId="{8A5FDB6C-3E60-48B2-BD25-0625BF2B2E58}" type="pres">
      <dgm:prSet presAssocID="{AAE93FF4-AE1C-4321-9B9D-879CC67031C7}" presName="childShp" presStyleLbl="bgAccFollowNode1" presStyleIdx="0" presStyleCnt="5">
        <dgm:presLayoutVars>
          <dgm:bulletEnabled val="1"/>
        </dgm:presLayoutVars>
      </dgm:prSet>
      <dgm:spPr/>
    </dgm:pt>
    <dgm:pt modelId="{71A61466-58C5-449D-BD8D-C42F4DC8238C}" type="pres">
      <dgm:prSet presAssocID="{413269F5-1B89-4522-A3CA-6FD1830F5920}" presName="spacing" presStyleCnt="0"/>
      <dgm:spPr/>
    </dgm:pt>
    <dgm:pt modelId="{A5D1AC82-BA08-415A-B11F-4C93FE76C79B}" type="pres">
      <dgm:prSet presAssocID="{2FB9696F-A1D0-47FB-B89B-ED6B2CA38EDF}" presName="linNode" presStyleCnt="0"/>
      <dgm:spPr/>
    </dgm:pt>
    <dgm:pt modelId="{FE7F539B-4EE2-4C85-A52D-D77F826D800C}" type="pres">
      <dgm:prSet presAssocID="{2FB9696F-A1D0-47FB-B89B-ED6B2CA38EDF}" presName="parentShp" presStyleLbl="node1" presStyleIdx="1" presStyleCnt="5">
        <dgm:presLayoutVars>
          <dgm:bulletEnabled val="1"/>
        </dgm:presLayoutVars>
      </dgm:prSet>
      <dgm:spPr/>
    </dgm:pt>
    <dgm:pt modelId="{4AFEA2DB-922A-403E-93D1-0F3F61184525}" type="pres">
      <dgm:prSet presAssocID="{2FB9696F-A1D0-47FB-B89B-ED6B2CA38EDF}" presName="childShp" presStyleLbl="bgAccFollowNode1" presStyleIdx="1" presStyleCnt="5">
        <dgm:presLayoutVars>
          <dgm:bulletEnabled val="1"/>
        </dgm:presLayoutVars>
      </dgm:prSet>
      <dgm:spPr/>
    </dgm:pt>
    <dgm:pt modelId="{76C2E602-9E04-4D2F-A4EA-2BCF282DAFBC}" type="pres">
      <dgm:prSet presAssocID="{BFEF93A8-11D6-4AEA-9F3C-2F9EE2332EFA}" presName="spacing" presStyleCnt="0"/>
      <dgm:spPr/>
    </dgm:pt>
    <dgm:pt modelId="{46810269-0458-421B-8993-CFB5FFA6E4A7}" type="pres">
      <dgm:prSet presAssocID="{A981497F-CD02-4200-94C0-4C5A4EDA00D2}" presName="linNode" presStyleCnt="0"/>
      <dgm:spPr/>
    </dgm:pt>
    <dgm:pt modelId="{B13F5C47-644E-4081-9F13-DD3558AE03D8}" type="pres">
      <dgm:prSet presAssocID="{A981497F-CD02-4200-94C0-4C5A4EDA00D2}" presName="parentShp" presStyleLbl="node1" presStyleIdx="2" presStyleCnt="5">
        <dgm:presLayoutVars>
          <dgm:bulletEnabled val="1"/>
        </dgm:presLayoutVars>
      </dgm:prSet>
      <dgm:spPr/>
    </dgm:pt>
    <dgm:pt modelId="{F621B896-C870-44A7-8DC6-269F30FB8071}" type="pres">
      <dgm:prSet presAssocID="{A981497F-CD02-4200-94C0-4C5A4EDA00D2}" presName="childShp" presStyleLbl="bgAccFollowNode1" presStyleIdx="2" presStyleCnt="5">
        <dgm:presLayoutVars>
          <dgm:bulletEnabled val="1"/>
        </dgm:presLayoutVars>
      </dgm:prSet>
      <dgm:spPr/>
    </dgm:pt>
    <dgm:pt modelId="{42DCCBF2-6059-418E-9385-824268DD9995}" type="pres">
      <dgm:prSet presAssocID="{7A024C29-44D0-4729-A173-F24355B00D35}" presName="spacing" presStyleCnt="0"/>
      <dgm:spPr/>
    </dgm:pt>
    <dgm:pt modelId="{A1586774-4EE0-48D9-BBBB-EEED1B33EDA2}" type="pres">
      <dgm:prSet presAssocID="{8D05FBFD-E698-4B28-ACF8-81367C478F2A}" presName="linNode" presStyleCnt="0"/>
      <dgm:spPr/>
    </dgm:pt>
    <dgm:pt modelId="{756E53DC-C58B-4DA5-9F7E-2C3BD9BC92A0}" type="pres">
      <dgm:prSet presAssocID="{8D05FBFD-E698-4B28-ACF8-81367C478F2A}" presName="parentShp" presStyleLbl="node1" presStyleIdx="3" presStyleCnt="5">
        <dgm:presLayoutVars>
          <dgm:bulletEnabled val="1"/>
        </dgm:presLayoutVars>
      </dgm:prSet>
      <dgm:spPr/>
    </dgm:pt>
    <dgm:pt modelId="{2ACA7E4D-71DA-4231-A7E4-C04319666F3E}" type="pres">
      <dgm:prSet presAssocID="{8D05FBFD-E698-4B28-ACF8-81367C478F2A}" presName="childShp" presStyleLbl="bgAccFollowNode1" presStyleIdx="3" presStyleCnt="5">
        <dgm:presLayoutVars>
          <dgm:bulletEnabled val="1"/>
        </dgm:presLayoutVars>
      </dgm:prSet>
      <dgm:spPr/>
    </dgm:pt>
    <dgm:pt modelId="{72A0C10F-C4D8-4418-BD42-E64FE29192C4}" type="pres">
      <dgm:prSet presAssocID="{65611A75-F27E-4F6F-B727-2987A01BB70C}" presName="spacing" presStyleCnt="0"/>
      <dgm:spPr/>
    </dgm:pt>
    <dgm:pt modelId="{684D4E73-3F62-4B5D-8350-839E5574CC19}" type="pres">
      <dgm:prSet presAssocID="{74077E94-BDD5-4178-96BD-E0DFB5D6D32E}" presName="linNode" presStyleCnt="0"/>
      <dgm:spPr/>
    </dgm:pt>
    <dgm:pt modelId="{CDA7E794-E2CD-4E74-9833-89D5AED01E84}" type="pres">
      <dgm:prSet presAssocID="{74077E94-BDD5-4178-96BD-E0DFB5D6D32E}" presName="parentShp" presStyleLbl="node1" presStyleIdx="4" presStyleCnt="5">
        <dgm:presLayoutVars>
          <dgm:bulletEnabled val="1"/>
        </dgm:presLayoutVars>
      </dgm:prSet>
      <dgm:spPr/>
    </dgm:pt>
    <dgm:pt modelId="{CCD5FF82-E998-49CE-9D54-B027F3BE252F}" type="pres">
      <dgm:prSet presAssocID="{74077E94-BDD5-4178-96BD-E0DFB5D6D32E}" presName="childShp" presStyleLbl="bgAccFollowNode1" presStyleIdx="4" presStyleCnt="5">
        <dgm:presLayoutVars>
          <dgm:bulletEnabled val="1"/>
        </dgm:presLayoutVars>
      </dgm:prSet>
      <dgm:spPr/>
    </dgm:pt>
  </dgm:ptLst>
  <dgm:cxnLst>
    <dgm:cxn modelId="{DF182C0A-DE66-40C3-AF09-C8C63D57049C}" type="presOf" srcId="{CE94BEA8-6864-4153-A7F0-F78B1069FD0E}" destId="{C541844C-A32F-4FF3-A11F-B476404BE604}" srcOrd="0" destOrd="0" presId="urn:microsoft.com/office/officeart/2005/8/layout/vList6"/>
    <dgm:cxn modelId="{C0288C12-064C-4CB2-A395-4550CB4BF1A6}" srcId="{AAE93FF4-AE1C-4321-9B9D-879CC67031C7}" destId="{7EB7FBDF-E011-4FBE-8100-B7BFC407BBB4}" srcOrd="0" destOrd="0" parTransId="{F4CDECC9-E363-4532-BCCA-2333CAD285AE}" sibTransId="{61898CA9-5B25-451E-934D-9D8A7B39B9CA}"/>
    <dgm:cxn modelId="{99EF8D17-17F6-4A66-BC0C-4EF426ABD182}" type="presOf" srcId="{8D05FBFD-E698-4B28-ACF8-81367C478F2A}" destId="{756E53DC-C58B-4DA5-9F7E-2C3BD9BC92A0}" srcOrd="0" destOrd="0" presId="urn:microsoft.com/office/officeart/2005/8/layout/vList6"/>
    <dgm:cxn modelId="{3A1A1F18-0192-4A18-8B65-18C9C2837334}" srcId="{A981497F-CD02-4200-94C0-4C5A4EDA00D2}" destId="{B262F320-6CEA-417F-AD55-BC2FECFC0602}" srcOrd="0" destOrd="0" parTransId="{21ACEF3B-D785-4F5B-B876-6C058E9497B6}" sibTransId="{AECDB680-4567-4C4D-A95E-A8246DC0273D}"/>
    <dgm:cxn modelId="{CE58B820-22C6-4063-82E8-FDBA191F55BB}" srcId="{8D05FBFD-E698-4B28-ACF8-81367C478F2A}" destId="{E556EDF3-8DA6-46A5-A317-FADF46CCD2D7}" srcOrd="2" destOrd="0" parTransId="{B6FFD016-FE85-459B-BC47-670C276330BB}" sibTransId="{12A8CC74-88FE-4638-8217-0E607B17ED95}"/>
    <dgm:cxn modelId="{F258FD2A-E33A-4BBD-A3E9-04F405D8D0C9}" srcId="{AAE93FF4-AE1C-4321-9B9D-879CC67031C7}" destId="{740EF75E-BC54-465F-AFE9-C5B9DCABB9F1}" srcOrd="2" destOrd="0" parTransId="{91965E0C-359B-4886-BC14-406546FC16BE}" sibTransId="{AEB1B66E-A457-43EB-8E81-FEA83F5C34F6}"/>
    <dgm:cxn modelId="{9B031C2B-A8BD-4749-8E71-7C78E6715667}" srcId="{CE94BEA8-6864-4153-A7F0-F78B1069FD0E}" destId="{AAE93FF4-AE1C-4321-9B9D-879CC67031C7}" srcOrd="0" destOrd="0" parTransId="{77F2B3CC-FC11-4908-A6D5-23F0322F1D67}" sibTransId="{413269F5-1B89-4522-A3CA-6FD1830F5920}"/>
    <dgm:cxn modelId="{19698932-A095-4FA3-B6A1-BFB6EB586C9C}" type="presOf" srcId="{9AF58957-05C8-467E-A60F-028ECC1F1822}" destId="{8A5FDB6C-3E60-48B2-BD25-0625BF2B2E58}" srcOrd="0" destOrd="1" presId="urn:microsoft.com/office/officeart/2005/8/layout/vList6"/>
    <dgm:cxn modelId="{29C9903B-FF97-4F41-B69D-27604087AD1E}" type="presOf" srcId="{F76893BF-9996-407F-8C99-0C5C4F265222}" destId="{CCD5FF82-E998-49CE-9D54-B027F3BE252F}" srcOrd="0" destOrd="2" presId="urn:microsoft.com/office/officeart/2005/8/layout/vList6"/>
    <dgm:cxn modelId="{31473F3F-B341-4CA6-AC7F-ADEF027823BE}" type="presOf" srcId="{E09CBCB5-025B-4B2E-9702-C311EB3A1E76}" destId="{4AFEA2DB-922A-403E-93D1-0F3F61184525}" srcOrd="0" destOrd="0" presId="urn:microsoft.com/office/officeart/2005/8/layout/vList6"/>
    <dgm:cxn modelId="{F62F3040-06FC-47C3-AD50-492E1A99CE7E}" type="presOf" srcId="{74077E94-BDD5-4178-96BD-E0DFB5D6D32E}" destId="{CDA7E794-E2CD-4E74-9833-89D5AED01E84}" srcOrd="0" destOrd="0" presId="urn:microsoft.com/office/officeart/2005/8/layout/vList6"/>
    <dgm:cxn modelId="{69EAF960-6450-4829-9189-8C5A9C0DEED5}" srcId="{2FB9696F-A1D0-47FB-B89B-ED6B2CA38EDF}" destId="{E09CBCB5-025B-4B2E-9702-C311EB3A1E76}" srcOrd="0" destOrd="0" parTransId="{372B67A2-D14E-4361-A647-636B9AEC09C7}" sibTransId="{F6A13455-960A-4FB9-A433-D5E8CE35B270}"/>
    <dgm:cxn modelId="{0C903F64-2052-4279-8FAA-1200E03E58EA}" srcId="{74077E94-BDD5-4178-96BD-E0DFB5D6D32E}" destId="{46955FB2-5D73-44D9-9D57-43DB1DC8395A}" srcOrd="0" destOrd="0" parTransId="{0D0589E3-8AAA-477B-B57E-95C4EED32F04}" sibTransId="{2C6AA167-0E5F-46D0-9369-91D9743C4C81}"/>
    <dgm:cxn modelId="{C0163265-2EC4-4C69-86E5-A3A1A7DEE1D5}" srcId="{AAE93FF4-AE1C-4321-9B9D-879CC67031C7}" destId="{9AF58957-05C8-467E-A60F-028ECC1F1822}" srcOrd="1" destOrd="0" parTransId="{A9A40D9A-00B1-406F-9E1A-002C7FFC2431}" sibTransId="{CA1524AD-5A73-47DD-AE91-E3664E5B5BDA}"/>
    <dgm:cxn modelId="{5EC7EB68-1A45-464A-BA8B-CD23DD383651}" type="presOf" srcId="{C79205B3-0B1A-4044-9E1B-0ED0B1E71DA1}" destId="{4AFEA2DB-922A-403E-93D1-0F3F61184525}" srcOrd="0" destOrd="1" presId="urn:microsoft.com/office/officeart/2005/8/layout/vList6"/>
    <dgm:cxn modelId="{3476546F-2DDC-4F9A-A4DF-1D950C8ADD72}" srcId="{8D05FBFD-E698-4B28-ACF8-81367C478F2A}" destId="{54E063D8-880C-4C9C-B514-CF55ED946BA1}" srcOrd="1" destOrd="0" parTransId="{AFA2A909-D0F4-4861-B114-9E7C8868A2F2}" sibTransId="{959B6215-B217-4B84-85D7-E2F2416F0D58}"/>
    <dgm:cxn modelId="{5D4A8B54-433B-4FE4-931E-D95B4CD13B2C}" srcId="{CE94BEA8-6864-4153-A7F0-F78B1069FD0E}" destId="{74077E94-BDD5-4178-96BD-E0DFB5D6D32E}" srcOrd="4" destOrd="0" parTransId="{9ADE69FF-2C94-472A-82D4-EA0D524F83CD}" sibTransId="{2FDA4C83-2DC3-4FAB-951D-C4D5063CB647}"/>
    <dgm:cxn modelId="{19882F79-3C5A-4F41-BFFD-96054D27C2A3}" srcId="{2FB9696F-A1D0-47FB-B89B-ED6B2CA38EDF}" destId="{C79205B3-0B1A-4044-9E1B-0ED0B1E71DA1}" srcOrd="1" destOrd="0" parTransId="{EB9C45C7-9116-4548-B5CD-15A6B7365060}" sibTransId="{C12583EC-EB41-48BE-824B-7967DE1675A4}"/>
    <dgm:cxn modelId="{88609C7F-B7C7-4C7A-800D-CFB736D42C88}" srcId="{74077E94-BDD5-4178-96BD-E0DFB5D6D32E}" destId="{34B49DBE-0231-4D4D-8FDB-8B525329081B}" srcOrd="1" destOrd="0" parTransId="{2337C324-720A-42AD-929E-89A03263D288}" sibTransId="{DA0DE7A7-76F0-479F-87B8-6E7A96C2E8E4}"/>
    <dgm:cxn modelId="{72B27691-C682-4D3E-8AFF-6DE0EA505D25}" type="presOf" srcId="{35863501-956D-4AF8-8D98-412FDB3CF46B}" destId="{4AFEA2DB-922A-403E-93D1-0F3F61184525}" srcOrd="0" destOrd="2" presId="urn:microsoft.com/office/officeart/2005/8/layout/vList6"/>
    <dgm:cxn modelId="{892AC693-949F-432E-9F1E-0A1116945664}" srcId="{A981497F-CD02-4200-94C0-4C5A4EDA00D2}" destId="{98D453CC-0546-418D-A4DF-E2CD7C3C3253}" srcOrd="1" destOrd="0" parTransId="{CEBC5E5D-1D26-4A87-A76F-4BDE8579F0BC}" sibTransId="{F7A05712-6E1B-4922-9C66-EAA32B75DB42}"/>
    <dgm:cxn modelId="{289E5B9D-6799-4B79-8730-FC9C1D8BC0CE}" type="presOf" srcId="{E556EDF3-8DA6-46A5-A317-FADF46CCD2D7}" destId="{2ACA7E4D-71DA-4231-A7E4-C04319666F3E}" srcOrd="0" destOrd="2" presId="urn:microsoft.com/office/officeart/2005/8/layout/vList6"/>
    <dgm:cxn modelId="{CA4EB79E-42C1-425A-94F9-6944C481DDCD}" type="presOf" srcId="{34B49DBE-0231-4D4D-8FDB-8B525329081B}" destId="{CCD5FF82-E998-49CE-9D54-B027F3BE252F}" srcOrd="0" destOrd="1" presId="urn:microsoft.com/office/officeart/2005/8/layout/vList6"/>
    <dgm:cxn modelId="{4E1065AA-770D-403A-8CC2-EEFCD530D779}" type="presOf" srcId="{740EF75E-BC54-465F-AFE9-C5B9DCABB9F1}" destId="{8A5FDB6C-3E60-48B2-BD25-0625BF2B2E58}" srcOrd="0" destOrd="2" presId="urn:microsoft.com/office/officeart/2005/8/layout/vList6"/>
    <dgm:cxn modelId="{45BEC2AA-44CF-43AA-A9E4-E0E91BB839DD}" type="presOf" srcId="{98D453CC-0546-418D-A4DF-E2CD7C3C3253}" destId="{F621B896-C870-44A7-8DC6-269F30FB8071}" srcOrd="0" destOrd="1" presId="urn:microsoft.com/office/officeart/2005/8/layout/vList6"/>
    <dgm:cxn modelId="{CD05C6B1-D79F-4310-8081-F5C8EC0E49B6}" type="presOf" srcId="{A981497F-CD02-4200-94C0-4C5A4EDA00D2}" destId="{B13F5C47-644E-4081-9F13-DD3558AE03D8}" srcOrd="0" destOrd="0" presId="urn:microsoft.com/office/officeart/2005/8/layout/vList6"/>
    <dgm:cxn modelId="{258111B6-BBC6-4824-9F36-0177D9480F53}" srcId="{74077E94-BDD5-4178-96BD-E0DFB5D6D32E}" destId="{F76893BF-9996-407F-8C99-0C5C4F265222}" srcOrd="2" destOrd="0" parTransId="{1DBB4FB9-8258-40F5-8A75-3A77479118FE}" sibTransId="{EF706AF7-2B39-4F73-A979-487645A68C36}"/>
    <dgm:cxn modelId="{93946FB9-A407-4ABF-831D-D920B7001A01}" srcId="{2FB9696F-A1D0-47FB-B89B-ED6B2CA38EDF}" destId="{35863501-956D-4AF8-8D98-412FDB3CF46B}" srcOrd="2" destOrd="0" parTransId="{389D116A-FF77-428A-A7CA-E23B57AE426C}" sibTransId="{4C5B29D5-DA6C-4F3F-A292-DF21751F81EA}"/>
    <dgm:cxn modelId="{9D3C1DBE-443D-43D3-B3AF-F46FEBFA4C8A}" srcId="{CE94BEA8-6864-4153-A7F0-F78B1069FD0E}" destId="{8D05FBFD-E698-4B28-ACF8-81367C478F2A}" srcOrd="3" destOrd="0" parTransId="{D51C5072-6C1F-47DC-A445-E6CAF66372E2}" sibTransId="{65611A75-F27E-4F6F-B727-2987A01BB70C}"/>
    <dgm:cxn modelId="{93DA45BE-D548-487E-8226-7BC1E1D9B009}" type="presOf" srcId="{2FB9696F-A1D0-47FB-B89B-ED6B2CA38EDF}" destId="{FE7F539B-4EE2-4C85-A52D-D77F826D800C}" srcOrd="0" destOrd="0" presId="urn:microsoft.com/office/officeart/2005/8/layout/vList6"/>
    <dgm:cxn modelId="{1D9266C2-FA37-47BB-9317-A9D2819ACF74}" srcId="{CE94BEA8-6864-4153-A7F0-F78B1069FD0E}" destId="{2FB9696F-A1D0-47FB-B89B-ED6B2CA38EDF}" srcOrd="1" destOrd="0" parTransId="{37AC731D-C37A-44B5-B3D5-1F2E78F9F9AC}" sibTransId="{BFEF93A8-11D6-4AEA-9F3C-2F9EE2332EFA}"/>
    <dgm:cxn modelId="{DCD4BFC6-EAB7-4695-97FF-B5A57A860BE5}" srcId="{8D05FBFD-E698-4B28-ACF8-81367C478F2A}" destId="{944DED61-82BC-4B1D-B0CE-6BA2E81CDBAB}" srcOrd="0" destOrd="0" parTransId="{0F714BA0-85EA-43E4-8BFF-BE670E14899E}" sibTransId="{8C9CCC7D-822C-4B7F-A847-F801A55E5ABC}"/>
    <dgm:cxn modelId="{2F5218CB-78B1-4857-BFF2-F59E50A3F776}" type="presOf" srcId="{46955FB2-5D73-44D9-9D57-43DB1DC8395A}" destId="{CCD5FF82-E998-49CE-9D54-B027F3BE252F}" srcOrd="0" destOrd="0" presId="urn:microsoft.com/office/officeart/2005/8/layout/vList6"/>
    <dgm:cxn modelId="{538F61D1-5242-4218-8C57-1175BA4AE9B1}" type="presOf" srcId="{54E063D8-880C-4C9C-B514-CF55ED946BA1}" destId="{2ACA7E4D-71DA-4231-A7E4-C04319666F3E}" srcOrd="0" destOrd="1" presId="urn:microsoft.com/office/officeart/2005/8/layout/vList6"/>
    <dgm:cxn modelId="{48AFEED8-E35E-4BD3-B4E4-0D67FB7AF15C}" type="presOf" srcId="{944DED61-82BC-4B1D-B0CE-6BA2E81CDBAB}" destId="{2ACA7E4D-71DA-4231-A7E4-C04319666F3E}" srcOrd="0" destOrd="0" presId="urn:microsoft.com/office/officeart/2005/8/layout/vList6"/>
    <dgm:cxn modelId="{9753BADA-E617-46D0-AFB8-427A8D7B39CC}" type="presOf" srcId="{AAE93FF4-AE1C-4321-9B9D-879CC67031C7}" destId="{45C915BB-0632-4CCB-9C8C-339DD895E922}" srcOrd="0" destOrd="0" presId="urn:microsoft.com/office/officeart/2005/8/layout/vList6"/>
    <dgm:cxn modelId="{3FA376E1-CB92-48AB-8972-050A6AD6F87E}" type="presOf" srcId="{7EB7FBDF-E011-4FBE-8100-B7BFC407BBB4}" destId="{8A5FDB6C-3E60-48B2-BD25-0625BF2B2E58}" srcOrd="0" destOrd="0" presId="urn:microsoft.com/office/officeart/2005/8/layout/vList6"/>
    <dgm:cxn modelId="{246FC4EC-A264-4EDF-8F36-A051B3E7F10F}" srcId="{CE94BEA8-6864-4153-A7F0-F78B1069FD0E}" destId="{A981497F-CD02-4200-94C0-4C5A4EDA00D2}" srcOrd="2" destOrd="0" parTransId="{25E0230F-6682-46CE-BA4E-FB1F3AB3B9CC}" sibTransId="{7A024C29-44D0-4729-A173-F24355B00D35}"/>
    <dgm:cxn modelId="{DA3CFAFE-F6D0-4D90-AC2F-66D49881C52B}" type="presOf" srcId="{B262F320-6CEA-417F-AD55-BC2FECFC0602}" destId="{F621B896-C870-44A7-8DC6-269F30FB8071}" srcOrd="0" destOrd="0" presId="urn:microsoft.com/office/officeart/2005/8/layout/vList6"/>
    <dgm:cxn modelId="{852853F9-41C8-4A5F-A2AC-834DF7D3BAAA}" type="presParOf" srcId="{C541844C-A32F-4FF3-A11F-B476404BE604}" destId="{E2EB3940-9BD4-4C7A-BCB4-DE1B89FD3193}" srcOrd="0" destOrd="0" presId="urn:microsoft.com/office/officeart/2005/8/layout/vList6"/>
    <dgm:cxn modelId="{722BBD4A-26DC-460A-A92A-D6B793690B4D}" type="presParOf" srcId="{E2EB3940-9BD4-4C7A-BCB4-DE1B89FD3193}" destId="{45C915BB-0632-4CCB-9C8C-339DD895E922}" srcOrd="0" destOrd="0" presId="urn:microsoft.com/office/officeart/2005/8/layout/vList6"/>
    <dgm:cxn modelId="{73DFFED5-E124-48DA-9B63-37B1CD8B6867}" type="presParOf" srcId="{E2EB3940-9BD4-4C7A-BCB4-DE1B89FD3193}" destId="{8A5FDB6C-3E60-48B2-BD25-0625BF2B2E58}" srcOrd="1" destOrd="0" presId="urn:microsoft.com/office/officeart/2005/8/layout/vList6"/>
    <dgm:cxn modelId="{070A6045-B08A-4A61-B4A6-18D760616B0E}" type="presParOf" srcId="{C541844C-A32F-4FF3-A11F-B476404BE604}" destId="{71A61466-58C5-449D-BD8D-C42F4DC8238C}" srcOrd="1" destOrd="0" presId="urn:microsoft.com/office/officeart/2005/8/layout/vList6"/>
    <dgm:cxn modelId="{B94AED48-8814-44DD-8CF9-A8F315CEBF0A}" type="presParOf" srcId="{C541844C-A32F-4FF3-A11F-B476404BE604}" destId="{A5D1AC82-BA08-415A-B11F-4C93FE76C79B}" srcOrd="2" destOrd="0" presId="urn:microsoft.com/office/officeart/2005/8/layout/vList6"/>
    <dgm:cxn modelId="{67D1BB2C-202D-4557-BC65-4312E453A58C}" type="presParOf" srcId="{A5D1AC82-BA08-415A-B11F-4C93FE76C79B}" destId="{FE7F539B-4EE2-4C85-A52D-D77F826D800C}" srcOrd="0" destOrd="0" presId="urn:microsoft.com/office/officeart/2005/8/layout/vList6"/>
    <dgm:cxn modelId="{4DBDE69C-DAE0-47E9-9B26-2C9BAA166B60}" type="presParOf" srcId="{A5D1AC82-BA08-415A-B11F-4C93FE76C79B}" destId="{4AFEA2DB-922A-403E-93D1-0F3F61184525}" srcOrd="1" destOrd="0" presId="urn:microsoft.com/office/officeart/2005/8/layout/vList6"/>
    <dgm:cxn modelId="{C80067FF-F10F-42D3-B7D2-A94D8D0543FB}" type="presParOf" srcId="{C541844C-A32F-4FF3-A11F-B476404BE604}" destId="{76C2E602-9E04-4D2F-A4EA-2BCF282DAFBC}" srcOrd="3" destOrd="0" presId="urn:microsoft.com/office/officeart/2005/8/layout/vList6"/>
    <dgm:cxn modelId="{677EE298-75B8-4499-897C-3EBFC1A73E45}" type="presParOf" srcId="{C541844C-A32F-4FF3-A11F-B476404BE604}" destId="{46810269-0458-421B-8993-CFB5FFA6E4A7}" srcOrd="4" destOrd="0" presId="urn:microsoft.com/office/officeart/2005/8/layout/vList6"/>
    <dgm:cxn modelId="{97F3824C-9F12-42B2-A6BA-FF72B85E7014}" type="presParOf" srcId="{46810269-0458-421B-8993-CFB5FFA6E4A7}" destId="{B13F5C47-644E-4081-9F13-DD3558AE03D8}" srcOrd="0" destOrd="0" presId="urn:microsoft.com/office/officeart/2005/8/layout/vList6"/>
    <dgm:cxn modelId="{C54E94E1-F292-477A-AB40-3EF1532747C2}" type="presParOf" srcId="{46810269-0458-421B-8993-CFB5FFA6E4A7}" destId="{F621B896-C870-44A7-8DC6-269F30FB8071}" srcOrd="1" destOrd="0" presId="urn:microsoft.com/office/officeart/2005/8/layout/vList6"/>
    <dgm:cxn modelId="{3C562447-B555-4B13-A742-63E6D57CD7BF}" type="presParOf" srcId="{C541844C-A32F-4FF3-A11F-B476404BE604}" destId="{42DCCBF2-6059-418E-9385-824268DD9995}" srcOrd="5" destOrd="0" presId="urn:microsoft.com/office/officeart/2005/8/layout/vList6"/>
    <dgm:cxn modelId="{E732674D-8D63-40D5-B24A-A3F4BE0074CA}" type="presParOf" srcId="{C541844C-A32F-4FF3-A11F-B476404BE604}" destId="{A1586774-4EE0-48D9-BBBB-EEED1B33EDA2}" srcOrd="6" destOrd="0" presId="urn:microsoft.com/office/officeart/2005/8/layout/vList6"/>
    <dgm:cxn modelId="{B3D029A2-BAF3-4FBF-A134-90BCF657855D}" type="presParOf" srcId="{A1586774-4EE0-48D9-BBBB-EEED1B33EDA2}" destId="{756E53DC-C58B-4DA5-9F7E-2C3BD9BC92A0}" srcOrd="0" destOrd="0" presId="urn:microsoft.com/office/officeart/2005/8/layout/vList6"/>
    <dgm:cxn modelId="{7551B785-C939-43E6-B7AC-32A0E593AE80}" type="presParOf" srcId="{A1586774-4EE0-48D9-BBBB-EEED1B33EDA2}" destId="{2ACA7E4D-71DA-4231-A7E4-C04319666F3E}" srcOrd="1" destOrd="0" presId="urn:microsoft.com/office/officeart/2005/8/layout/vList6"/>
    <dgm:cxn modelId="{987077FB-7726-433D-BAD7-FC29CD8753AB}" type="presParOf" srcId="{C541844C-A32F-4FF3-A11F-B476404BE604}" destId="{72A0C10F-C4D8-4418-BD42-E64FE29192C4}" srcOrd="7" destOrd="0" presId="urn:microsoft.com/office/officeart/2005/8/layout/vList6"/>
    <dgm:cxn modelId="{515AF576-5721-412D-84E8-DFADC8F0EF15}" type="presParOf" srcId="{C541844C-A32F-4FF3-A11F-B476404BE604}" destId="{684D4E73-3F62-4B5D-8350-839E5574CC19}" srcOrd="8" destOrd="0" presId="urn:microsoft.com/office/officeart/2005/8/layout/vList6"/>
    <dgm:cxn modelId="{C0DF2EA3-1975-445C-B4EF-6093A2BB2173}" type="presParOf" srcId="{684D4E73-3F62-4B5D-8350-839E5574CC19}" destId="{CDA7E794-E2CD-4E74-9833-89D5AED01E84}" srcOrd="0" destOrd="0" presId="urn:microsoft.com/office/officeart/2005/8/layout/vList6"/>
    <dgm:cxn modelId="{4E8C964B-37E5-487C-9E0D-4F4666AC2456}" type="presParOf" srcId="{684D4E73-3F62-4B5D-8350-839E5574CC19}" destId="{CCD5FF82-E998-49CE-9D54-B027F3BE252F}"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8CEC37-9CF5-48E1-80A5-BD5EED2E85B7}" type="doc">
      <dgm:prSet loTypeId="urn:microsoft.com/office/officeart/2005/8/layout/hierarchy6" loCatId="hierarchy" qsTypeId="urn:microsoft.com/office/officeart/2005/8/quickstyle/simple1" qsCatId="simple" csTypeId="urn:microsoft.com/office/officeart/2005/8/colors/colorful1" csCatId="colorful" phldr="1"/>
      <dgm:spPr/>
      <dgm:t>
        <a:bodyPr/>
        <a:lstStyle/>
        <a:p>
          <a:endParaRPr lang="it-IT"/>
        </a:p>
      </dgm:t>
    </dgm:pt>
    <dgm:pt modelId="{1A1E9569-5A85-48FF-B971-9BDA48EF2476}">
      <dgm:prSet phldrT="[Testo]" custT="1"/>
      <dgm:spPr/>
      <dgm:t>
        <a:bodyPr/>
        <a:lstStyle/>
        <a:p>
          <a:r>
            <a:rPr lang="it-IT" sz="3200" dirty="0">
              <a:latin typeface="Calibri" panose="020F0502020204030204" pitchFamily="34" charset="0"/>
              <a:cs typeface="Calibri" panose="020F0502020204030204" pitchFamily="34" charset="0"/>
            </a:rPr>
            <a:t>NEOROCKS future </a:t>
          </a:r>
          <a:r>
            <a:rPr lang="it-IT" sz="3200" dirty="0" err="1">
              <a:latin typeface="Calibri" panose="020F0502020204030204" pitchFamily="34" charset="0"/>
              <a:cs typeface="Calibri" panose="020F0502020204030204" pitchFamily="34" charset="0"/>
            </a:rPr>
            <a:t>heritage</a:t>
          </a:r>
          <a:endParaRPr lang="it-IT" sz="3200" dirty="0">
            <a:latin typeface="Calibri" panose="020F0502020204030204" pitchFamily="34" charset="0"/>
            <a:cs typeface="Calibri" panose="020F0502020204030204" pitchFamily="34" charset="0"/>
          </a:endParaRPr>
        </a:p>
      </dgm:t>
    </dgm:pt>
    <dgm:pt modelId="{4F1BDAC7-B5BF-4B6F-A9D6-DD5EE3831F17}" type="parTrans" cxnId="{D33F9F10-7243-49EE-A51E-B17A0E058DF9}">
      <dgm:prSet/>
      <dgm:spPr/>
      <dgm:t>
        <a:bodyPr/>
        <a:lstStyle/>
        <a:p>
          <a:endParaRPr lang="it-IT">
            <a:latin typeface="Calibri" panose="020F0502020204030204" pitchFamily="34" charset="0"/>
            <a:cs typeface="Calibri" panose="020F0502020204030204" pitchFamily="34" charset="0"/>
          </a:endParaRPr>
        </a:p>
      </dgm:t>
    </dgm:pt>
    <dgm:pt modelId="{0E55992B-D700-41AF-8024-A3AF33A39E28}" type="sibTrans" cxnId="{D33F9F10-7243-49EE-A51E-B17A0E058DF9}">
      <dgm:prSet/>
      <dgm:spPr/>
      <dgm:t>
        <a:bodyPr/>
        <a:lstStyle/>
        <a:p>
          <a:endParaRPr lang="it-IT">
            <a:latin typeface="Calibri" panose="020F0502020204030204" pitchFamily="34" charset="0"/>
            <a:cs typeface="Calibri" panose="020F0502020204030204" pitchFamily="34" charset="0"/>
          </a:endParaRPr>
        </a:p>
      </dgm:t>
    </dgm:pt>
    <dgm:pt modelId="{4BD089FF-9A71-47C5-A8EB-72BF2DEB4917}">
      <dgm:prSet phldrT="[Testo]" custT="1"/>
      <dgm:spPr/>
      <dgm:t>
        <a:bodyPr/>
        <a:lstStyle/>
        <a:p>
          <a:r>
            <a:rPr lang="it-IT" sz="3200" dirty="0">
              <a:latin typeface="Calibri" panose="020F0502020204030204" pitchFamily="34" charset="0"/>
              <a:cs typeface="Calibri" panose="020F0502020204030204" pitchFamily="34" charset="0"/>
            </a:rPr>
            <a:t>New </a:t>
          </a:r>
          <a:r>
            <a:rPr lang="it-IT" sz="3200" dirty="0" err="1">
              <a:latin typeface="Calibri" panose="020F0502020204030204" pitchFamily="34" charset="0"/>
              <a:cs typeface="Calibri" panose="020F0502020204030204" pitchFamily="34" charset="0"/>
            </a:rPr>
            <a:t>datasets</a:t>
          </a:r>
          <a:endParaRPr lang="it-IT" sz="3200" dirty="0">
            <a:latin typeface="Calibri" panose="020F0502020204030204" pitchFamily="34" charset="0"/>
            <a:cs typeface="Calibri" panose="020F0502020204030204" pitchFamily="34" charset="0"/>
          </a:endParaRPr>
        </a:p>
      </dgm:t>
    </dgm:pt>
    <dgm:pt modelId="{0180942E-9AFD-40E5-88E7-6D5FC15E3004}" type="parTrans" cxnId="{9C90968B-B04A-4819-AC59-C1354FFCC252}">
      <dgm:prSet/>
      <dgm:spPr/>
      <dgm:t>
        <a:bodyPr/>
        <a:lstStyle/>
        <a:p>
          <a:endParaRPr lang="it-IT">
            <a:latin typeface="Calibri" panose="020F0502020204030204" pitchFamily="34" charset="0"/>
            <a:cs typeface="Calibri" panose="020F0502020204030204" pitchFamily="34" charset="0"/>
          </a:endParaRPr>
        </a:p>
      </dgm:t>
    </dgm:pt>
    <dgm:pt modelId="{F73BEE3C-714D-478E-B97C-43350518A53A}" type="sibTrans" cxnId="{9C90968B-B04A-4819-AC59-C1354FFCC252}">
      <dgm:prSet/>
      <dgm:spPr/>
      <dgm:t>
        <a:bodyPr/>
        <a:lstStyle/>
        <a:p>
          <a:endParaRPr lang="it-IT">
            <a:latin typeface="Calibri" panose="020F0502020204030204" pitchFamily="34" charset="0"/>
            <a:cs typeface="Calibri" panose="020F0502020204030204" pitchFamily="34" charset="0"/>
          </a:endParaRPr>
        </a:p>
      </dgm:t>
    </dgm:pt>
    <dgm:pt modelId="{B4BA89BB-B01F-46B2-ADD5-7FACF19AB7D0}">
      <dgm:prSet phldrT="[Testo]" custT="1"/>
      <dgm:spPr/>
      <dgm:t>
        <a:bodyPr/>
        <a:lstStyle/>
        <a:p>
          <a:r>
            <a:rPr lang="it-IT" sz="3200" dirty="0">
              <a:latin typeface="Calibri" panose="020F0502020204030204" pitchFamily="34" charset="0"/>
              <a:cs typeface="Calibri" panose="020F0502020204030204" pitchFamily="34" charset="0"/>
            </a:rPr>
            <a:t>Applications</a:t>
          </a:r>
        </a:p>
      </dgm:t>
    </dgm:pt>
    <dgm:pt modelId="{2ED94F67-199D-4298-9989-D0FBA76293FC}" type="parTrans" cxnId="{0DF9732C-FC73-4A25-A0C3-6FA23E8C4913}">
      <dgm:prSet/>
      <dgm:spPr/>
      <dgm:t>
        <a:bodyPr/>
        <a:lstStyle/>
        <a:p>
          <a:endParaRPr lang="it-IT">
            <a:latin typeface="Calibri" panose="020F0502020204030204" pitchFamily="34" charset="0"/>
            <a:cs typeface="Calibri" panose="020F0502020204030204" pitchFamily="34" charset="0"/>
          </a:endParaRPr>
        </a:p>
      </dgm:t>
    </dgm:pt>
    <dgm:pt modelId="{9BADA422-CE57-4E2F-A165-640BA8CFDE9D}" type="sibTrans" cxnId="{0DF9732C-FC73-4A25-A0C3-6FA23E8C4913}">
      <dgm:prSet/>
      <dgm:spPr/>
      <dgm:t>
        <a:bodyPr/>
        <a:lstStyle/>
        <a:p>
          <a:endParaRPr lang="it-IT">
            <a:latin typeface="Calibri" panose="020F0502020204030204" pitchFamily="34" charset="0"/>
            <a:cs typeface="Calibri" panose="020F0502020204030204" pitchFamily="34" charset="0"/>
          </a:endParaRPr>
        </a:p>
      </dgm:t>
    </dgm:pt>
    <dgm:pt modelId="{AB642B33-5E8E-413F-8F09-E7D205275E15}" type="pres">
      <dgm:prSet presAssocID="{998CEC37-9CF5-48E1-80A5-BD5EED2E85B7}" presName="mainComposite" presStyleCnt="0">
        <dgm:presLayoutVars>
          <dgm:chPref val="1"/>
          <dgm:dir/>
          <dgm:animOne val="branch"/>
          <dgm:animLvl val="lvl"/>
          <dgm:resizeHandles val="exact"/>
        </dgm:presLayoutVars>
      </dgm:prSet>
      <dgm:spPr/>
    </dgm:pt>
    <dgm:pt modelId="{B8FCCBEC-59B2-4593-A019-A64C97B2D58F}" type="pres">
      <dgm:prSet presAssocID="{998CEC37-9CF5-48E1-80A5-BD5EED2E85B7}" presName="hierFlow" presStyleCnt="0"/>
      <dgm:spPr/>
    </dgm:pt>
    <dgm:pt modelId="{5EF6DDCB-91C4-4137-BFDA-0F9EACA5C1C7}" type="pres">
      <dgm:prSet presAssocID="{998CEC37-9CF5-48E1-80A5-BD5EED2E85B7}" presName="hierChild1" presStyleCnt="0">
        <dgm:presLayoutVars>
          <dgm:chPref val="1"/>
          <dgm:animOne val="branch"/>
          <dgm:animLvl val="lvl"/>
        </dgm:presLayoutVars>
      </dgm:prSet>
      <dgm:spPr/>
    </dgm:pt>
    <dgm:pt modelId="{621D18B7-0538-4D0D-B567-32D721CE36DB}" type="pres">
      <dgm:prSet presAssocID="{1A1E9569-5A85-48FF-B971-9BDA48EF2476}" presName="Name14" presStyleCnt="0"/>
      <dgm:spPr/>
    </dgm:pt>
    <dgm:pt modelId="{9CD62D63-0F7D-4135-8ACA-E9806D5DA0D0}" type="pres">
      <dgm:prSet presAssocID="{1A1E9569-5A85-48FF-B971-9BDA48EF2476}" presName="level1Shape" presStyleLbl="node0" presStyleIdx="0" presStyleCnt="1">
        <dgm:presLayoutVars>
          <dgm:chPref val="3"/>
        </dgm:presLayoutVars>
      </dgm:prSet>
      <dgm:spPr/>
    </dgm:pt>
    <dgm:pt modelId="{3C307FD2-3E72-47AC-B189-203B4A4F4E13}" type="pres">
      <dgm:prSet presAssocID="{1A1E9569-5A85-48FF-B971-9BDA48EF2476}" presName="hierChild2" presStyleCnt="0"/>
      <dgm:spPr/>
    </dgm:pt>
    <dgm:pt modelId="{8FFB291B-6CBB-4CAA-9A3F-0C02634111C9}" type="pres">
      <dgm:prSet presAssocID="{0180942E-9AFD-40E5-88E7-6D5FC15E3004}" presName="Name19" presStyleLbl="parChTrans1D2" presStyleIdx="0" presStyleCnt="2"/>
      <dgm:spPr/>
    </dgm:pt>
    <dgm:pt modelId="{90E45A05-1761-44DD-91E4-9A414B438972}" type="pres">
      <dgm:prSet presAssocID="{4BD089FF-9A71-47C5-A8EB-72BF2DEB4917}" presName="Name21" presStyleCnt="0"/>
      <dgm:spPr/>
    </dgm:pt>
    <dgm:pt modelId="{369026CE-630E-4E8C-8643-273E424B8807}" type="pres">
      <dgm:prSet presAssocID="{4BD089FF-9A71-47C5-A8EB-72BF2DEB4917}" presName="level2Shape" presStyleLbl="node2" presStyleIdx="0" presStyleCnt="2"/>
      <dgm:spPr/>
    </dgm:pt>
    <dgm:pt modelId="{C27D1421-E0A4-4731-B171-C7DB575E2968}" type="pres">
      <dgm:prSet presAssocID="{4BD089FF-9A71-47C5-A8EB-72BF2DEB4917}" presName="hierChild3" presStyleCnt="0"/>
      <dgm:spPr/>
    </dgm:pt>
    <dgm:pt modelId="{B2DDBC8A-A203-4F76-BB95-F80ECF337B35}" type="pres">
      <dgm:prSet presAssocID="{2ED94F67-199D-4298-9989-D0FBA76293FC}" presName="Name19" presStyleLbl="parChTrans1D2" presStyleIdx="1" presStyleCnt="2"/>
      <dgm:spPr/>
    </dgm:pt>
    <dgm:pt modelId="{C6E6723D-E7A0-4BC1-B821-456CD05F542B}" type="pres">
      <dgm:prSet presAssocID="{B4BA89BB-B01F-46B2-ADD5-7FACF19AB7D0}" presName="Name21" presStyleCnt="0"/>
      <dgm:spPr/>
    </dgm:pt>
    <dgm:pt modelId="{5034D5D2-D08B-446A-A187-E78A56CC704B}" type="pres">
      <dgm:prSet presAssocID="{B4BA89BB-B01F-46B2-ADD5-7FACF19AB7D0}" presName="level2Shape" presStyleLbl="node2" presStyleIdx="1" presStyleCnt="2"/>
      <dgm:spPr/>
    </dgm:pt>
    <dgm:pt modelId="{2D76C834-2E35-4F98-A9C1-CD8438BB43C9}" type="pres">
      <dgm:prSet presAssocID="{B4BA89BB-B01F-46B2-ADD5-7FACF19AB7D0}" presName="hierChild3" presStyleCnt="0"/>
      <dgm:spPr/>
    </dgm:pt>
    <dgm:pt modelId="{F7564925-5E45-475B-AA6B-D5A29E61B702}" type="pres">
      <dgm:prSet presAssocID="{998CEC37-9CF5-48E1-80A5-BD5EED2E85B7}" presName="bgShapesFlow" presStyleCnt="0"/>
      <dgm:spPr/>
    </dgm:pt>
  </dgm:ptLst>
  <dgm:cxnLst>
    <dgm:cxn modelId="{D33F9F10-7243-49EE-A51E-B17A0E058DF9}" srcId="{998CEC37-9CF5-48E1-80A5-BD5EED2E85B7}" destId="{1A1E9569-5A85-48FF-B971-9BDA48EF2476}" srcOrd="0" destOrd="0" parTransId="{4F1BDAC7-B5BF-4B6F-A9D6-DD5EE3831F17}" sibTransId="{0E55992B-D700-41AF-8024-A3AF33A39E28}"/>
    <dgm:cxn modelId="{0DF9732C-FC73-4A25-A0C3-6FA23E8C4913}" srcId="{1A1E9569-5A85-48FF-B971-9BDA48EF2476}" destId="{B4BA89BB-B01F-46B2-ADD5-7FACF19AB7D0}" srcOrd="1" destOrd="0" parTransId="{2ED94F67-199D-4298-9989-D0FBA76293FC}" sibTransId="{9BADA422-CE57-4E2F-A165-640BA8CFDE9D}"/>
    <dgm:cxn modelId="{ABE13664-2814-46BC-8F69-405034340BEF}" type="presOf" srcId="{2ED94F67-199D-4298-9989-D0FBA76293FC}" destId="{B2DDBC8A-A203-4F76-BB95-F80ECF337B35}" srcOrd="0" destOrd="0" presId="urn:microsoft.com/office/officeart/2005/8/layout/hierarchy6"/>
    <dgm:cxn modelId="{9C90968B-B04A-4819-AC59-C1354FFCC252}" srcId="{1A1E9569-5A85-48FF-B971-9BDA48EF2476}" destId="{4BD089FF-9A71-47C5-A8EB-72BF2DEB4917}" srcOrd="0" destOrd="0" parTransId="{0180942E-9AFD-40E5-88E7-6D5FC15E3004}" sibTransId="{F73BEE3C-714D-478E-B97C-43350518A53A}"/>
    <dgm:cxn modelId="{AAD5189F-9350-48CD-A897-3670D8AF7E4B}" type="presOf" srcId="{0180942E-9AFD-40E5-88E7-6D5FC15E3004}" destId="{8FFB291B-6CBB-4CAA-9A3F-0C02634111C9}" srcOrd="0" destOrd="0" presId="urn:microsoft.com/office/officeart/2005/8/layout/hierarchy6"/>
    <dgm:cxn modelId="{86DC14A4-E416-484E-B852-822CC48EBCD9}" type="presOf" srcId="{B4BA89BB-B01F-46B2-ADD5-7FACF19AB7D0}" destId="{5034D5D2-D08B-446A-A187-E78A56CC704B}" srcOrd="0" destOrd="0" presId="urn:microsoft.com/office/officeart/2005/8/layout/hierarchy6"/>
    <dgm:cxn modelId="{CC0F0AA9-83B7-4CCD-B8B9-F9CC3A42AEDF}" type="presOf" srcId="{998CEC37-9CF5-48E1-80A5-BD5EED2E85B7}" destId="{AB642B33-5E8E-413F-8F09-E7D205275E15}" srcOrd="0" destOrd="0" presId="urn:microsoft.com/office/officeart/2005/8/layout/hierarchy6"/>
    <dgm:cxn modelId="{017B49C7-085E-43C7-911B-72DD3CDB2205}" type="presOf" srcId="{4BD089FF-9A71-47C5-A8EB-72BF2DEB4917}" destId="{369026CE-630E-4E8C-8643-273E424B8807}" srcOrd="0" destOrd="0" presId="urn:microsoft.com/office/officeart/2005/8/layout/hierarchy6"/>
    <dgm:cxn modelId="{85407BD6-8BFB-4F71-A406-24BF89613CA1}" type="presOf" srcId="{1A1E9569-5A85-48FF-B971-9BDA48EF2476}" destId="{9CD62D63-0F7D-4135-8ACA-E9806D5DA0D0}" srcOrd="0" destOrd="0" presId="urn:microsoft.com/office/officeart/2005/8/layout/hierarchy6"/>
    <dgm:cxn modelId="{8D9171F9-D5BB-4DA0-91DF-2AF89CB48900}" type="presParOf" srcId="{AB642B33-5E8E-413F-8F09-E7D205275E15}" destId="{B8FCCBEC-59B2-4593-A019-A64C97B2D58F}" srcOrd="0" destOrd="0" presId="urn:microsoft.com/office/officeart/2005/8/layout/hierarchy6"/>
    <dgm:cxn modelId="{86BACA75-F98E-47D1-BA42-428F9AD5D88C}" type="presParOf" srcId="{B8FCCBEC-59B2-4593-A019-A64C97B2D58F}" destId="{5EF6DDCB-91C4-4137-BFDA-0F9EACA5C1C7}" srcOrd="0" destOrd="0" presId="urn:microsoft.com/office/officeart/2005/8/layout/hierarchy6"/>
    <dgm:cxn modelId="{A7D3AA04-2C9B-4EBF-B5FF-1396A3E7F6E5}" type="presParOf" srcId="{5EF6DDCB-91C4-4137-BFDA-0F9EACA5C1C7}" destId="{621D18B7-0538-4D0D-B567-32D721CE36DB}" srcOrd="0" destOrd="0" presId="urn:microsoft.com/office/officeart/2005/8/layout/hierarchy6"/>
    <dgm:cxn modelId="{D42970C5-B210-4A16-87AA-B129DA4AAE4F}" type="presParOf" srcId="{621D18B7-0538-4D0D-B567-32D721CE36DB}" destId="{9CD62D63-0F7D-4135-8ACA-E9806D5DA0D0}" srcOrd="0" destOrd="0" presId="urn:microsoft.com/office/officeart/2005/8/layout/hierarchy6"/>
    <dgm:cxn modelId="{891F5DEB-DE3C-4A97-9636-2B538E01523C}" type="presParOf" srcId="{621D18B7-0538-4D0D-B567-32D721CE36DB}" destId="{3C307FD2-3E72-47AC-B189-203B4A4F4E13}" srcOrd="1" destOrd="0" presId="urn:microsoft.com/office/officeart/2005/8/layout/hierarchy6"/>
    <dgm:cxn modelId="{ABAF616B-AD99-4CC1-A9CF-7B889FB9F9F9}" type="presParOf" srcId="{3C307FD2-3E72-47AC-B189-203B4A4F4E13}" destId="{8FFB291B-6CBB-4CAA-9A3F-0C02634111C9}" srcOrd="0" destOrd="0" presId="urn:microsoft.com/office/officeart/2005/8/layout/hierarchy6"/>
    <dgm:cxn modelId="{55615C8B-3EB8-44A1-B182-E7A443141EA8}" type="presParOf" srcId="{3C307FD2-3E72-47AC-B189-203B4A4F4E13}" destId="{90E45A05-1761-44DD-91E4-9A414B438972}" srcOrd="1" destOrd="0" presId="urn:microsoft.com/office/officeart/2005/8/layout/hierarchy6"/>
    <dgm:cxn modelId="{3C2C535E-E7DC-4C29-88D2-C7F185997A81}" type="presParOf" srcId="{90E45A05-1761-44DD-91E4-9A414B438972}" destId="{369026CE-630E-4E8C-8643-273E424B8807}" srcOrd="0" destOrd="0" presId="urn:microsoft.com/office/officeart/2005/8/layout/hierarchy6"/>
    <dgm:cxn modelId="{3C7C7BB7-F96C-4ED7-8150-9201410FA02C}" type="presParOf" srcId="{90E45A05-1761-44DD-91E4-9A414B438972}" destId="{C27D1421-E0A4-4731-B171-C7DB575E2968}" srcOrd="1" destOrd="0" presId="urn:microsoft.com/office/officeart/2005/8/layout/hierarchy6"/>
    <dgm:cxn modelId="{C693AF8F-F5FC-4530-833B-314D6EAAA447}" type="presParOf" srcId="{3C307FD2-3E72-47AC-B189-203B4A4F4E13}" destId="{B2DDBC8A-A203-4F76-BB95-F80ECF337B35}" srcOrd="2" destOrd="0" presId="urn:microsoft.com/office/officeart/2005/8/layout/hierarchy6"/>
    <dgm:cxn modelId="{2F88FBA3-A4CA-4531-B3CC-CBDAE676BA3D}" type="presParOf" srcId="{3C307FD2-3E72-47AC-B189-203B4A4F4E13}" destId="{C6E6723D-E7A0-4BC1-B821-456CD05F542B}" srcOrd="3" destOrd="0" presId="urn:microsoft.com/office/officeart/2005/8/layout/hierarchy6"/>
    <dgm:cxn modelId="{F143513A-2F00-490B-AC21-03FCD2128120}" type="presParOf" srcId="{C6E6723D-E7A0-4BC1-B821-456CD05F542B}" destId="{5034D5D2-D08B-446A-A187-E78A56CC704B}" srcOrd="0" destOrd="0" presId="urn:microsoft.com/office/officeart/2005/8/layout/hierarchy6"/>
    <dgm:cxn modelId="{1C6D9AF9-CAFD-4100-8E84-BFE8E1466291}" type="presParOf" srcId="{C6E6723D-E7A0-4BC1-B821-456CD05F542B}" destId="{2D76C834-2E35-4F98-A9C1-CD8438BB43C9}" srcOrd="1" destOrd="0" presId="urn:microsoft.com/office/officeart/2005/8/layout/hierarchy6"/>
    <dgm:cxn modelId="{CE55B07B-4542-4E66-90B2-5B55D1DCFC2B}" type="presParOf" srcId="{AB642B33-5E8E-413F-8F09-E7D205275E15}" destId="{F7564925-5E45-475B-AA6B-D5A29E61B70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F9D34-C373-4971-9998-5821A0F1824B}">
      <dsp:nvSpPr>
        <dsp:cNvPr id="0" name=""/>
        <dsp:cNvSpPr/>
      </dsp:nvSpPr>
      <dsp:spPr>
        <a:xfrm rot="5400000">
          <a:off x="4981098" y="-1916465"/>
          <a:ext cx="1091882" cy="5201920"/>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0" strike="noStrike" kern="1200" spc="-1">
              <a:latin typeface="Calibri"/>
              <a:ea typeface="DejaVu Sans"/>
            </a:rPr>
            <a:t>Physical characterization requires availability of large aperture telescopes</a:t>
          </a:r>
          <a:endParaRPr lang="it-IT" sz="1700" kern="1200" dirty="0"/>
        </a:p>
      </dsp:txBody>
      <dsp:txXfrm rot="-5400000">
        <a:off x="2926080" y="191854"/>
        <a:ext cx="5148619" cy="985280"/>
      </dsp:txXfrm>
    </dsp:sp>
    <dsp:sp modelId="{C10E5055-338D-4C4A-A08F-CD8C0E143545}">
      <dsp:nvSpPr>
        <dsp:cNvPr id="0" name=""/>
        <dsp:cNvSpPr/>
      </dsp:nvSpPr>
      <dsp:spPr>
        <a:xfrm>
          <a:off x="0" y="2067"/>
          <a:ext cx="2926080" cy="136485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0" strike="noStrike" kern="1200" spc="-1" dirty="0">
              <a:latin typeface="Calibri"/>
              <a:ea typeface="DejaVu Sans"/>
            </a:rPr>
            <a:t>Only 20% of the known NEO population has been characterized</a:t>
          </a:r>
          <a:endParaRPr lang="it-IT" sz="2000" kern="1200" dirty="0"/>
        </a:p>
      </dsp:txBody>
      <dsp:txXfrm>
        <a:off x="66627" y="68694"/>
        <a:ext cx="2792826" cy="1231598"/>
      </dsp:txXfrm>
    </dsp:sp>
    <dsp:sp modelId="{7FD8AF87-26A0-4EA4-8444-9134F63D7441}">
      <dsp:nvSpPr>
        <dsp:cNvPr id="0" name=""/>
        <dsp:cNvSpPr/>
      </dsp:nvSpPr>
      <dsp:spPr>
        <a:xfrm rot="5400000">
          <a:off x="4981098" y="-483370"/>
          <a:ext cx="1091882" cy="5201920"/>
        </a:xfrm>
        <a:prstGeom prst="round2SameRect">
          <a:avLst/>
        </a:prstGeom>
        <a:solidFill>
          <a:schemeClr val="accent5">
            <a:tint val="40000"/>
            <a:alpha val="90000"/>
            <a:hueOff val="-3369881"/>
            <a:satOff val="-11416"/>
            <a:lumOff val="-1464"/>
            <a:alphaOff val="0"/>
          </a:schemeClr>
        </a:solidFill>
        <a:ln w="25400" cap="flat" cmpd="sng" algn="ctr">
          <a:solidFill>
            <a:schemeClr val="accent5">
              <a:tint val="40000"/>
              <a:alpha val="90000"/>
              <a:hueOff val="-3369881"/>
              <a:satOff val="-11416"/>
              <a:lumOff val="-1464"/>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0" strike="noStrike" kern="1200" spc="-1">
              <a:latin typeface="Calibri"/>
              <a:ea typeface="DejaVu Sans"/>
            </a:rPr>
            <a:t>Continuously analyzing the detections</a:t>
          </a:r>
          <a:endParaRPr lang="it-IT" sz="1700" kern="1200" dirty="0"/>
        </a:p>
        <a:p>
          <a:pPr marL="171450" lvl="1" indent="-171450" algn="l" defTabSz="755650">
            <a:lnSpc>
              <a:spcPct val="90000"/>
            </a:lnSpc>
            <a:spcBef>
              <a:spcPct val="0"/>
            </a:spcBef>
            <a:spcAft>
              <a:spcPct val="15000"/>
            </a:spcAft>
            <a:buChar char="•"/>
          </a:pPr>
          <a:r>
            <a:rPr lang="en-US" sz="1700" b="0" strike="noStrike" kern="1200" spc="-1">
              <a:latin typeface="Calibri"/>
              <a:ea typeface="DejaVu Sans"/>
            </a:rPr>
            <a:t>For each object identified, the astrometric follow-up and the associated orbit improvements are activated</a:t>
          </a:r>
          <a:endParaRPr lang="it-IT" sz="1700" kern="1200" dirty="0"/>
        </a:p>
      </dsp:txBody>
      <dsp:txXfrm rot="-5400000">
        <a:off x="2926080" y="1624949"/>
        <a:ext cx="5148619" cy="985280"/>
      </dsp:txXfrm>
    </dsp:sp>
    <dsp:sp modelId="{027DE54F-5042-48DB-A16B-3DF2A8808FF4}">
      <dsp:nvSpPr>
        <dsp:cNvPr id="0" name=""/>
        <dsp:cNvSpPr/>
      </dsp:nvSpPr>
      <dsp:spPr>
        <a:xfrm>
          <a:off x="0" y="1435163"/>
          <a:ext cx="2926080" cy="1364852"/>
        </a:xfrm>
        <a:prstGeom prst="roundRect">
          <a:avLst/>
        </a:prstGeom>
        <a:solidFill>
          <a:schemeClr val="accent5">
            <a:hueOff val="-3379271"/>
            <a:satOff val="-8710"/>
            <a:lumOff val="-5883"/>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0" strike="noStrike" kern="1200" spc="-1">
              <a:latin typeface="Calibri"/>
              <a:ea typeface="DejaVu Sans"/>
            </a:rPr>
            <a:t>Direct link between orbital and physical characterization</a:t>
          </a:r>
          <a:endParaRPr lang="it-IT" sz="2000" kern="1200" dirty="0"/>
        </a:p>
      </dsp:txBody>
      <dsp:txXfrm>
        <a:off x="66627" y="1501790"/>
        <a:ext cx="2792826" cy="1231598"/>
      </dsp:txXfrm>
    </dsp:sp>
    <dsp:sp modelId="{8F050B08-393D-4F86-AFCF-B8B933AC1592}">
      <dsp:nvSpPr>
        <dsp:cNvPr id="0" name=""/>
        <dsp:cNvSpPr/>
      </dsp:nvSpPr>
      <dsp:spPr>
        <a:xfrm rot="5400000">
          <a:off x="4981098" y="949725"/>
          <a:ext cx="1091882" cy="5201920"/>
        </a:xfrm>
        <a:prstGeom prst="round2SameRect">
          <a:avLst/>
        </a:prstGeom>
        <a:solidFill>
          <a:schemeClr val="accent5">
            <a:tint val="40000"/>
            <a:alpha val="90000"/>
            <a:hueOff val="-6739762"/>
            <a:satOff val="-22832"/>
            <a:lumOff val="-2928"/>
            <a:alphaOff val="0"/>
          </a:schemeClr>
        </a:solidFill>
        <a:ln w="25400" cap="flat" cmpd="sng" algn="ctr">
          <a:solidFill>
            <a:schemeClr val="accent5">
              <a:tint val="40000"/>
              <a:alpha val="90000"/>
              <a:hueOff val="-6739762"/>
              <a:satOff val="-22832"/>
              <a:lumOff val="-2928"/>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0" strike="noStrike" kern="1200" spc="-1">
              <a:latin typeface="Calibri"/>
              <a:ea typeface="DejaVu Sans"/>
            </a:rPr>
            <a:t>Long-term archiving, maintenance and evolution of the corresponding data products </a:t>
          </a:r>
          <a:endParaRPr lang="it-IT" sz="1700" b="0" kern="1200" dirty="0"/>
        </a:p>
      </dsp:txBody>
      <dsp:txXfrm rot="-5400000">
        <a:off x="2926080" y="3058045"/>
        <a:ext cx="5148619" cy="985280"/>
      </dsp:txXfrm>
    </dsp:sp>
    <dsp:sp modelId="{A209734B-45F8-4C7A-BFC3-04503F28387F}">
      <dsp:nvSpPr>
        <dsp:cNvPr id="0" name=""/>
        <dsp:cNvSpPr/>
      </dsp:nvSpPr>
      <dsp:spPr>
        <a:xfrm>
          <a:off x="0" y="2868259"/>
          <a:ext cx="2926080" cy="1364852"/>
        </a:xfrm>
        <a:prstGeom prst="roundRect">
          <a:avLst/>
        </a:prstGeom>
        <a:solidFill>
          <a:schemeClr val="accent5">
            <a:hueOff val="-6758543"/>
            <a:satOff val="-17419"/>
            <a:lumOff val="-11765"/>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0" strike="noStrike" kern="1200" spc="-1">
              <a:latin typeface="Calibri"/>
              <a:ea typeface="DejaVu Sans"/>
            </a:rPr>
            <a:t>Ground-based and space-based data to be made available through a centralized access </a:t>
          </a:r>
          <a:endParaRPr lang="it-IT" sz="2000" b="0" kern="1200" dirty="0"/>
        </a:p>
      </dsp:txBody>
      <dsp:txXfrm>
        <a:off x="66627" y="2934886"/>
        <a:ext cx="2792826" cy="1231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FDB6C-3E60-48B2-BD25-0625BF2B2E58}">
      <dsp:nvSpPr>
        <dsp:cNvPr id="0" name=""/>
        <dsp:cNvSpPr/>
      </dsp:nvSpPr>
      <dsp:spPr>
        <a:xfrm>
          <a:off x="3251199" y="1576"/>
          <a:ext cx="4876800" cy="853488"/>
        </a:xfrm>
        <a:prstGeom prst="rightArrow">
          <a:avLst>
            <a:gd name="adj1" fmla="val 75000"/>
            <a:gd name="adj2" fmla="val 5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None/>
          </a:pPr>
          <a:r>
            <a:rPr lang="en-US" sz="1300" b="0" strike="noStrike" kern="1200" spc="-1" dirty="0" err="1">
              <a:latin typeface="Calibri" panose="020F0502020204030204" pitchFamily="34" charset="0"/>
              <a:ea typeface="DejaVu Sans"/>
              <a:cs typeface="Calibri" panose="020F0502020204030204" pitchFamily="34" charset="0"/>
            </a:rPr>
            <a:t>target_name</a:t>
          </a:r>
          <a:endParaRPr lang="it-IT"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None/>
          </a:pPr>
          <a:r>
            <a:rPr lang="en-US" sz="1300" b="0" strike="noStrike" kern="1200" spc="-1" dirty="0" err="1">
              <a:latin typeface="Calibri" panose="020F0502020204030204" pitchFamily="34" charset="0"/>
              <a:ea typeface="DejaVu Sans"/>
              <a:cs typeface="Calibri" panose="020F0502020204030204" pitchFamily="34" charset="0"/>
            </a:rPr>
            <a:t>target_class</a:t>
          </a:r>
          <a:endParaRPr lang="it-IT"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None/>
          </a:pPr>
          <a:r>
            <a:rPr lang="it-IT" sz="1300" kern="1200">
              <a:latin typeface="Calibri" panose="020F0502020204030204" pitchFamily="34" charset="0"/>
              <a:cs typeface="Calibri" panose="020F0502020204030204" pitchFamily="34" charset="0"/>
            </a:rPr>
            <a:t>….</a:t>
          </a:r>
          <a:endParaRPr lang="it-IT" sz="1300" kern="1200" dirty="0">
            <a:latin typeface="Calibri" panose="020F0502020204030204" pitchFamily="34" charset="0"/>
            <a:cs typeface="Calibri" panose="020F0502020204030204" pitchFamily="34" charset="0"/>
          </a:endParaRPr>
        </a:p>
      </dsp:txBody>
      <dsp:txXfrm>
        <a:off x="3251199" y="108262"/>
        <a:ext cx="4556742" cy="640116"/>
      </dsp:txXfrm>
    </dsp:sp>
    <dsp:sp modelId="{45C915BB-0632-4CCB-9C8C-339DD895E922}">
      <dsp:nvSpPr>
        <dsp:cNvPr id="0" name=""/>
        <dsp:cNvSpPr/>
      </dsp:nvSpPr>
      <dsp:spPr>
        <a:xfrm>
          <a:off x="0" y="1576"/>
          <a:ext cx="3251200" cy="85348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it-IT" sz="2600" kern="1200" dirty="0" err="1">
              <a:latin typeface="Calibri" panose="020F0502020204030204" pitchFamily="34" charset="0"/>
              <a:cs typeface="Calibri" panose="020F0502020204030204" pitchFamily="34" charset="0"/>
            </a:rPr>
            <a:t>Mandatory</a:t>
          </a:r>
          <a:r>
            <a:rPr lang="it-IT" sz="2600" kern="1200" dirty="0">
              <a:latin typeface="Calibri" panose="020F0502020204030204" pitchFamily="34" charset="0"/>
              <a:cs typeface="Calibri" panose="020F0502020204030204" pitchFamily="34" charset="0"/>
            </a:rPr>
            <a:t> </a:t>
          </a:r>
          <a:r>
            <a:rPr lang="it-IT" sz="2600" kern="1200" dirty="0" err="1">
              <a:latin typeface="Calibri" panose="020F0502020204030204" pitchFamily="34" charset="0"/>
              <a:cs typeface="Calibri" panose="020F0502020204030204" pitchFamily="34" charset="0"/>
            </a:rPr>
            <a:t>params</a:t>
          </a:r>
          <a:endParaRPr lang="it-IT" sz="2600" kern="1200" dirty="0">
            <a:latin typeface="Calibri" panose="020F0502020204030204" pitchFamily="34" charset="0"/>
            <a:cs typeface="Calibri" panose="020F0502020204030204" pitchFamily="34" charset="0"/>
          </a:endParaRPr>
        </a:p>
      </dsp:txBody>
      <dsp:txXfrm>
        <a:off x="41664" y="43240"/>
        <a:ext cx="3167872" cy="770160"/>
      </dsp:txXfrm>
    </dsp:sp>
    <dsp:sp modelId="{4AFEA2DB-922A-403E-93D1-0F3F61184525}">
      <dsp:nvSpPr>
        <dsp:cNvPr id="0" name=""/>
        <dsp:cNvSpPr/>
      </dsp:nvSpPr>
      <dsp:spPr>
        <a:xfrm>
          <a:off x="3251199" y="940413"/>
          <a:ext cx="4876800" cy="853488"/>
        </a:xfrm>
        <a:prstGeom prst="rightArrow">
          <a:avLst>
            <a:gd name="adj1" fmla="val 75000"/>
            <a:gd name="adj2" fmla="val 50000"/>
          </a:avLst>
        </a:prstGeom>
        <a:solidFill>
          <a:schemeClr val="accent5">
            <a:tint val="40000"/>
            <a:alpha val="90000"/>
            <a:hueOff val="-1684941"/>
            <a:satOff val="-5708"/>
            <a:lumOff val="-732"/>
            <a:alphaOff val="0"/>
          </a:schemeClr>
        </a:solidFill>
        <a:ln w="25400" cap="flat" cmpd="sng" algn="ctr">
          <a:solidFill>
            <a:schemeClr val="accent5">
              <a:tint val="40000"/>
              <a:alpha val="90000"/>
              <a:hueOff val="-1684941"/>
              <a:satOff val="-5708"/>
              <a:lumOff val="-732"/>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None/>
          </a:pPr>
          <a:r>
            <a:rPr lang="en-US" sz="1300" b="0" strike="noStrike" kern="1200" spc="-1" dirty="0" err="1">
              <a:latin typeface="Calibri" panose="020F0502020204030204" pitchFamily="34" charset="0"/>
              <a:ea typeface="DejaVu Sans"/>
              <a:cs typeface="Calibri" panose="020F0502020204030204" pitchFamily="34" charset="0"/>
            </a:rPr>
            <a:t>alternative_target_name</a:t>
          </a:r>
          <a:endParaRPr lang="it-IT"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None/>
          </a:pPr>
          <a:r>
            <a:rPr lang="en-US" sz="1300" b="0" strike="noStrike" kern="1200" spc="-1">
              <a:latin typeface="Calibri" panose="020F0502020204030204" pitchFamily="34" charset="0"/>
              <a:ea typeface="DejaVu Sans"/>
              <a:cs typeface="Calibri" panose="020F0502020204030204" pitchFamily="34" charset="0"/>
            </a:rPr>
            <a:t>file_name</a:t>
          </a:r>
          <a:endParaRPr lang="it-IT"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None/>
          </a:pPr>
          <a:r>
            <a:rPr lang="it-IT" sz="1300" b="0" strike="noStrike" kern="1200" spc="-1" dirty="0">
              <a:latin typeface="Calibri" panose="020F0502020204030204" pitchFamily="34" charset="0"/>
              <a:cs typeface="Calibri" panose="020F0502020204030204" pitchFamily="34" charset="0"/>
            </a:rPr>
            <a:t>…</a:t>
          </a:r>
          <a:endParaRPr lang="it-IT" sz="1300" kern="1200" dirty="0">
            <a:latin typeface="Calibri" panose="020F0502020204030204" pitchFamily="34" charset="0"/>
            <a:cs typeface="Calibri" panose="020F0502020204030204" pitchFamily="34" charset="0"/>
          </a:endParaRPr>
        </a:p>
      </dsp:txBody>
      <dsp:txXfrm>
        <a:off x="3251199" y="1047099"/>
        <a:ext cx="4556742" cy="640116"/>
      </dsp:txXfrm>
    </dsp:sp>
    <dsp:sp modelId="{FE7F539B-4EE2-4C85-A52D-D77F826D800C}">
      <dsp:nvSpPr>
        <dsp:cNvPr id="0" name=""/>
        <dsp:cNvSpPr/>
      </dsp:nvSpPr>
      <dsp:spPr>
        <a:xfrm>
          <a:off x="0" y="940413"/>
          <a:ext cx="3251200" cy="853488"/>
        </a:xfrm>
        <a:prstGeom prst="roundRect">
          <a:avLst/>
        </a:prstGeom>
        <a:solidFill>
          <a:schemeClr val="accent5">
            <a:hueOff val="-1689636"/>
            <a:satOff val="-4355"/>
            <a:lumOff val="-2941"/>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it-IT" sz="2600" kern="1200" dirty="0">
              <a:latin typeface="Calibri" panose="020F0502020204030204" pitchFamily="34" charset="0"/>
              <a:cs typeface="Calibri" panose="020F0502020204030204" pitchFamily="34" charset="0"/>
            </a:rPr>
            <a:t>Optional </a:t>
          </a:r>
          <a:r>
            <a:rPr lang="it-IT" sz="2600" kern="1200" dirty="0" err="1">
              <a:latin typeface="Calibri" panose="020F0502020204030204" pitchFamily="34" charset="0"/>
              <a:cs typeface="Calibri" panose="020F0502020204030204" pitchFamily="34" charset="0"/>
            </a:rPr>
            <a:t>params</a:t>
          </a:r>
          <a:endParaRPr lang="it-IT" sz="2600" kern="1200" dirty="0">
            <a:latin typeface="Calibri" panose="020F0502020204030204" pitchFamily="34" charset="0"/>
            <a:cs typeface="Calibri" panose="020F0502020204030204" pitchFamily="34" charset="0"/>
          </a:endParaRPr>
        </a:p>
      </dsp:txBody>
      <dsp:txXfrm>
        <a:off x="41664" y="982077"/>
        <a:ext cx="3167872" cy="770160"/>
      </dsp:txXfrm>
    </dsp:sp>
    <dsp:sp modelId="{F621B896-C870-44A7-8DC6-269F30FB8071}">
      <dsp:nvSpPr>
        <dsp:cNvPr id="0" name=""/>
        <dsp:cNvSpPr/>
      </dsp:nvSpPr>
      <dsp:spPr>
        <a:xfrm>
          <a:off x="3251199" y="1879250"/>
          <a:ext cx="4876800" cy="853488"/>
        </a:xfrm>
        <a:prstGeom prst="rightArrow">
          <a:avLst>
            <a:gd name="adj1" fmla="val 75000"/>
            <a:gd name="adj2" fmla="val 50000"/>
          </a:avLst>
        </a:prstGeom>
        <a:solidFill>
          <a:schemeClr val="accent5">
            <a:tint val="40000"/>
            <a:alpha val="90000"/>
            <a:hueOff val="-3369881"/>
            <a:satOff val="-11416"/>
            <a:lumOff val="-1464"/>
            <a:alphaOff val="0"/>
          </a:schemeClr>
        </a:solidFill>
        <a:ln w="25400" cap="flat" cmpd="sng" algn="ctr">
          <a:solidFill>
            <a:schemeClr val="accent5">
              <a:tint val="40000"/>
              <a:alpha val="90000"/>
              <a:hueOff val="-3369881"/>
              <a:satOff val="-11416"/>
              <a:lumOff val="-1464"/>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None/>
          </a:pPr>
          <a:r>
            <a:rPr lang="en-US" sz="1300" b="0" strike="noStrike" kern="1200" spc="-1" dirty="0" err="1">
              <a:latin typeface="Calibri" panose="020F0502020204030204" pitchFamily="34" charset="0"/>
              <a:ea typeface="DejaVu Sans"/>
              <a:cs typeface="Calibri" panose="020F0502020204030204" pitchFamily="34" charset="0"/>
            </a:rPr>
            <a:t>semi_major_axis</a:t>
          </a:r>
          <a:r>
            <a:rPr lang="en-US" sz="1300" b="0" strike="noStrike" kern="1200" spc="-1" dirty="0">
              <a:latin typeface="Calibri" panose="020F0502020204030204" pitchFamily="34" charset="0"/>
              <a:ea typeface="DejaVu Sans"/>
              <a:cs typeface="Calibri" panose="020F0502020204030204" pitchFamily="34" charset="0"/>
            </a:rPr>
            <a:t> (Solar System Obj)</a:t>
          </a:r>
          <a:endParaRPr lang="it-IT"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None/>
          </a:pPr>
          <a:r>
            <a:rPr lang="en-US" sz="1300" b="0" strike="noStrike" kern="1200" spc="-1" dirty="0" err="1">
              <a:latin typeface="Calibri" panose="020F0502020204030204" pitchFamily="34" charset="0"/>
              <a:ea typeface="DejaVu Sans"/>
              <a:cs typeface="Calibri" panose="020F0502020204030204" pitchFamily="34" charset="0"/>
            </a:rPr>
            <a:t>north_pole_position</a:t>
          </a:r>
          <a:r>
            <a:rPr lang="en-US" sz="1300" b="0" strike="noStrike" kern="1200" spc="-1" dirty="0">
              <a:latin typeface="Calibri" panose="020F0502020204030204" pitchFamily="34" charset="0"/>
              <a:ea typeface="DejaVu Sans"/>
              <a:cs typeface="Calibri" panose="020F0502020204030204" pitchFamily="34" charset="0"/>
            </a:rPr>
            <a:t> (APIS)</a:t>
          </a:r>
          <a:endParaRPr lang="it-IT" sz="1300" kern="1200" dirty="0">
            <a:latin typeface="Calibri" panose="020F0502020204030204" pitchFamily="34" charset="0"/>
            <a:cs typeface="Calibri" panose="020F0502020204030204" pitchFamily="34" charset="0"/>
          </a:endParaRPr>
        </a:p>
      </dsp:txBody>
      <dsp:txXfrm>
        <a:off x="3251199" y="1985936"/>
        <a:ext cx="4556742" cy="640116"/>
      </dsp:txXfrm>
    </dsp:sp>
    <dsp:sp modelId="{B13F5C47-644E-4081-9F13-DD3558AE03D8}">
      <dsp:nvSpPr>
        <dsp:cNvPr id="0" name=""/>
        <dsp:cNvSpPr/>
      </dsp:nvSpPr>
      <dsp:spPr>
        <a:xfrm>
          <a:off x="0" y="1879250"/>
          <a:ext cx="3251200" cy="853488"/>
        </a:xfrm>
        <a:prstGeom prst="roundRect">
          <a:avLst/>
        </a:prstGeom>
        <a:solidFill>
          <a:schemeClr val="accent5">
            <a:hueOff val="-3379271"/>
            <a:satOff val="-8710"/>
            <a:lumOff val="-5883"/>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it-IT" sz="2600" kern="1200" dirty="0" err="1">
              <a:latin typeface="Calibri" panose="020F0502020204030204" pitchFamily="34" charset="0"/>
              <a:cs typeface="Calibri" panose="020F0502020204030204" pitchFamily="34" charset="0"/>
            </a:rPr>
            <a:t>Thematic</a:t>
          </a:r>
          <a:r>
            <a:rPr lang="it-IT" sz="2600" kern="1200" dirty="0">
              <a:latin typeface="Calibri" panose="020F0502020204030204" pitchFamily="34" charset="0"/>
              <a:cs typeface="Calibri" panose="020F0502020204030204" pitchFamily="34" charset="0"/>
            </a:rPr>
            <a:t> </a:t>
          </a:r>
          <a:r>
            <a:rPr lang="it-IT" sz="2600" kern="1200" dirty="0" err="1">
              <a:latin typeface="Calibri" panose="020F0502020204030204" pitchFamily="34" charset="0"/>
              <a:cs typeface="Calibri" panose="020F0502020204030204" pitchFamily="34" charset="0"/>
            </a:rPr>
            <a:t>ext</a:t>
          </a:r>
          <a:r>
            <a:rPr lang="it-IT" sz="2600" kern="1200" dirty="0">
              <a:latin typeface="Calibri" panose="020F0502020204030204" pitchFamily="34" charset="0"/>
              <a:cs typeface="Calibri" panose="020F0502020204030204" pitchFamily="34" charset="0"/>
            </a:rPr>
            <a:t>. </a:t>
          </a:r>
          <a:r>
            <a:rPr lang="it-IT" sz="2600" kern="1200" dirty="0" err="1">
              <a:latin typeface="Calibri" panose="020F0502020204030204" pitchFamily="34" charset="0"/>
              <a:cs typeface="Calibri" panose="020F0502020204030204" pitchFamily="34" charset="0"/>
            </a:rPr>
            <a:t>params</a:t>
          </a:r>
          <a:endParaRPr lang="it-IT" sz="2600" kern="1200" dirty="0">
            <a:latin typeface="Calibri" panose="020F0502020204030204" pitchFamily="34" charset="0"/>
            <a:cs typeface="Calibri" panose="020F0502020204030204" pitchFamily="34" charset="0"/>
          </a:endParaRPr>
        </a:p>
      </dsp:txBody>
      <dsp:txXfrm>
        <a:off x="41664" y="1920914"/>
        <a:ext cx="3167872" cy="770160"/>
      </dsp:txXfrm>
    </dsp:sp>
    <dsp:sp modelId="{2ACA7E4D-71DA-4231-A7E4-C04319666F3E}">
      <dsp:nvSpPr>
        <dsp:cNvPr id="0" name=""/>
        <dsp:cNvSpPr/>
      </dsp:nvSpPr>
      <dsp:spPr>
        <a:xfrm>
          <a:off x="3251199" y="2818087"/>
          <a:ext cx="4876800" cy="853488"/>
        </a:xfrm>
        <a:prstGeom prst="rightArrow">
          <a:avLst>
            <a:gd name="adj1" fmla="val 75000"/>
            <a:gd name="adj2" fmla="val 50000"/>
          </a:avLst>
        </a:prstGeom>
        <a:solidFill>
          <a:schemeClr val="accent5">
            <a:tint val="40000"/>
            <a:alpha val="90000"/>
            <a:hueOff val="-5054821"/>
            <a:satOff val="-17124"/>
            <a:lumOff val="-2196"/>
            <a:alphaOff val="0"/>
          </a:schemeClr>
        </a:solidFill>
        <a:ln w="25400" cap="flat" cmpd="sng" algn="ctr">
          <a:solidFill>
            <a:schemeClr val="accent5">
              <a:tint val="40000"/>
              <a:alpha val="90000"/>
              <a:hueOff val="-5054821"/>
              <a:satOff val="-17124"/>
              <a:lumOff val="-2196"/>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None/>
          </a:pPr>
          <a:r>
            <a:rPr lang="en-US" sz="1300" b="0" strike="noStrike" kern="1200" spc="-1">
              <a:latin typeface="Calibri" panose="020F0502020204030204" pitchFamily="34" charset="0"/>
              <a:ea typeface="DejaVu Sans"/>
              <a:cs typeface="Calibri" panose="020F0502020204030204" pitchFamily="34" charset="0"/>
            </a:rPr>
            <a:t>id_mpc (DynastVO)</a:t>
          </a:r>
          <a:endParaRPr lang="it-IT"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None/>
          </a:pPr>
          <a:r>
            <a:rPr lang="en-US" sz="1300" b="0" strike="noStrike" kern="1200" spc="-1" dirty="0" err="1">
              <a:latin typeface="Calibri" panose="020F0502020204030204" pitchFamily="34" charset="0"/>
              <a:ea typeface="DejaVu Sans"/>
              <a:cs typeface="Calibri" panose="020F0502020204030204" pitchFamily="34" charset="0"/>
            </a:rPr>
            <a:t>observer_lat</a:t>
          </a:r>
          <a:r>
            <a:rPr lang="en-US" sz="1300" b="0" strike="noStrike" kern="1200" spc="-1" dirty="0">
              <a:latin typeface="Calibri" panose="020F0502020204030204" pitchFamily="34" charset="0"/>
              <a:ea typeface="DejaVu Sans"/>
              <a:cs typeface="Calibri" panose="020F0502020204030204" pitchFamily="34" charset="0"/>
            </a:rPr>
            <a:t> (PVOL)</a:t>
          </a:r>
          <a:endParaRPr lang="it-IT"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None/>
          </a:pPr>
          <a:r>
            <a:rPr lang="en-US" sz="1300" b="0" strike="noStrike" kern="1200" spc="-1" dirty="0" err="1">
              <a:latin typeface="Calibri" panose="020F0502020204030204" pitchFamily="34" charset="0"/>
              <a:ea typeface="DejaVu Sans"/>
              <a:cs typeface="Calibri" panose="020F0502020204030204" pitchFamily="34" charset="0"/>
            </a:rPr>
            <a:t>beam_linear_polarization</a:t>
          </a:r>
          <a:r>
            <a:rPr lang="en-US" sz="1300" b="0" strike="noStrike" kern="1200" spc="-1" dirty="0">
              <a:latin typeface="Calibri" panose="020F0502020204030204" pitchFamily="34" charset="0"/>
              <a:ea typeface="DejaVu Sans"/>
              <a:cs typeface="Calibri" panose="020F0502020204030204" pitchFamily="34" charset="0"/>
            </a:rPr>
            <a:t> (LOFAR_ Jupiter)</a:t>
          </a:r>
          <a:endParaRPr lang="it-IT" sz="1300" kern="1200" dirty="0">
            <a:latin typeface="Calibri" panose="020F0502020204030204" pitchFamily="34" charset="0"/>
            <a:cs typeface="Calibri" panose="020F0502020204030204" pitchFamily="34" charset="0"/>
          </a:endParaRPr>
        </a:p>
      </dsp:txBody>
      <dsp:txXfrm>
        <a:off x="3251199" y="2924773"/>
        <a:ext cx="4556742" cy="640116"/>
      </dsp:txXfrm>
    </dsp:sp>
    <dsp:sp modelId="{756E53DC-C58B-4DA5-9F7E-2C3BD9BC92A0}">
      <dsp:nvSpPr>
        <dsp:cNvPr id="0" name=""/>
        <dsp:cNvSpPr/>
      </dsp:nvSpPr>
      <dsp:spPr>
        <a:xfrm>
          <a:off x="0" y="2818087"/>
          <a:ext cx="3251200" cy="853488"/>
        </a:xfrm>
        <a:prstGeom prst="roundRect">
          <a:avLst/>
        </a:prstGeom>
        <a:solidFill>
          <a:schemeClr val="accent5">
            <a:hueOff val="-5068907"/>
            <a:satOff val="-13064"/>
            <a:lumOff val="-8824"/>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it-IT" sz="2600" kern="1200" dirty="0">
              <a:latin typeface="Calibri" panose="020F0502020204030204" pitchFamily="34" charset="0"/>
              <a:cs typeface="Calibri" panose="020F0502020204030204" pitchFamily="34" charset="0"/>
            </a:rPr>
            <a:t>External </a:t>
          </a:r>
          <a:r>
            <a:rPr lang="it-IT" sz="2600" kern="1200" dirty="0" err="1">
              <a:latin typeface="Calibri" panose="020F0502020204030204" pitchFamily="34" charset="0"/>
              <a:cs typeface="Calibri" panose="020F0502020204030204" pitchFamily="34" charset="0"/>
            </a:rPr>
            <a:t>serv</a:t>
          </a:r>
          <a:r>
            <a:rPr lang="it-IT" sz="2600" kern="1200" dirty="0">
              <a:latin typeface="Calibri" panose="020F0502020204030204" pitchFamily="34" charset="0"/>
              <a:cs typeface="Calibri" panose="020F0502020204030204" pitchFamily="34" charset="0"/>
            </a:rPr>
            <a:t>. </a:t>
          </a:r>
          <a:r>
            <a:rPr lang="it-IT" sz="2600" kern="1200" dirty="0" err="1">
              <a:latin typeface="Calibri" panose="020F0502020204030204" pitchFamily="34" charset="0"/>
              <a:cs typeface="Calibri" panose="020F0502020204030204" pitchFamily="34" charset="0"/>
            </a:rPr>
            <a:t>params</a:t>
          </a:r>
          <a:endParaRPr lang="it-IT" sz="2600" kern="1200" dirty="0">
            <a:latin typeface="Calibri" panose="020F0502020204030204" pitchFamily="34" charset="0"/>
            <a:cs typeface="Calibri" panose="020F0502020204030204" pitchFamily="34" charset="0"/>
          </a:endParaRPr>
        </a:p>
      </dsp:txBody>
      <dsp:txXfrm>
        <a:off x="41664" y="2859751"/>
        <a:ext cx="3167872" cy="770160"/>
      </dsp:txXfrm>
    </dsp:sp>
    <dsp:sp modelId="{CCD5FF82-E998-49CE-9D54-B027F3BE252F}">
      <dsp:nvSpPr>
        <dsp:cNvPr id="0" name=""/>
        <dsp:cNvSpPr/>
      </dsp:nvSpPr>
      <dsp:spPr>
        <a:xfrm>
          <a:off x="3251199" y="3756924"/>
          <a:ext cx="4876800" cy="853488"/>
        </a:xfrm>
        <a:prstGeom prst="rightArrow">
          <a:avLst>
            <a:gd name="adj1" fmla="val 75000"/>
            <a:gd name="adj2" fmla="val 50000"/>
          </a:avLst>
        </a:prstGeom>
        <a:solidFill>
          <a:schemeClr val="accent5">
            <a:tint val="40000"/>
            <a:alpha val="90000"/>
            <a:hueOff val="-6739762"/>
            <a:satOff val="-22832"/>
            <a:lumOff val="-2928"/>
            <a:alphaOff val="0"/>
          </a:schemeClr>
        </a:solidFill>
        <a:ln w="25400" cap="flat" cmpd="sng" algn="ctr">
          <a:solidFill>
            <a:schemeClr val="accent5">
              <a:tint val="40000"/>
              <a:alpha val="90000"/>
              <a:hueOff val="-6739762"/>
              <a:satOff val="-22832"/>
              <a:lumOff val="-2928"/>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None/>
          </a:pPr>
          <a:r>
            <a:rPr lang="en-US" sz="1300" b="0" strike="noStrike" kern="1200" spc="-1">
              <a:latin typeface="Calibri" panose="020F0502020204030204" pitchFamily="34" charset="0"/>
              <a:ea typeface="DejaVu Sans"/>
              <a:cs typeface="Calibri" panose="020F0502020204030204" pitchFamily="34" charset="0"/>
            </a:rPr>
            <a:t>primary_body</a:t>
          </a:r>
          <a:endParaRPr lang="it-IT"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None/>
          </a:pPr>
          <a:r>
            <a:rPr lang="en-US" sz="1300" b="0" strike="noStrike" kern="1200" spc="-1">
              <a:latin typeface="Calibri" panose="020F0502020204030204" pitchFamily="34" charset="0"/>
              <a:ea typeface="DejaVu Sans"/>
              <a:cs typeface="Calibri" panose="020F0502020204030204" pitchFamily="34" charset="0"/>
            </a:rPr>
            <a:t>perihelion</a:t>
          </a:r>
          <a:endParaRPr lang="it-IT" sz="1300"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None/>
          </a:pPr>
          <a:r>
            <a:rPr lang="en-US" sz="1300" b="0" strike="noStrike" kern="1200" spc="-1" dirty="0">
              <a:latin typeface="Calibri" panose="020F0502020204030204" pitchFamily="34" charset="0"/>
              <a:ea typeface="DejaVu Sans"/>
              <a:cs typeface="Calibri" panose="020F0502020204030204" pitchFamily="34" charset="0"/>
            </a:rPr>
            <a:t>…</a:t>
          </a:r>
          <a:endParaRPr lang="it-IT" sz="1300" kern="1200" dirty="0">
            <a:latin typeface="Calibri" panose="020F0502020204030204" pitchFamily="34" charset="0"/>
            <a:cs typeface="Calibri" panose="020F0502020204030204" pitchFamily="34" charset="0"/>
          </a:endParaRPr>
        </a:p>
      </dsp:txBody>
      <dsp:txXfrm>
        <a:off x="3251199" y="3863610"/>
        <a:ext cx="4556742" cy="640116"/>
      </dsp:txXfrm>
    </dsp:sp>
    <dsp:sp modelId="{CDA7E794-E2CD-4E74-9833-89D5AED01E84}">
      <dsp:nvSpPr>
        <dsp:cNvPr id="0" name=""/>
        <dsp:cNvSpPr/>
      </dsp:nvSpPr>
      <dsp:spPr>
        <a:xfrm>
          <a:off x="0" y="3756924"/>
          <a:ext cx="3251200" cy="853488"/>
        </a:xfrm>
        <a:prstGeom prst="roundRect">
          <a:avLst/>
        </a:prstGeom>
        <a:solidFill>
          <a:schemeClr val="accent5">
            <a:hueOff val="-6758543"/>
            <a:satOff val="-17419"/>
            <a:lumOff val="-11765"/>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it-IT" sz="2600" kern="1200" dirty="0">
              <a:latin typeface="Calibri" panose="020F0502020204030204" pitchFamily="34" charset="0"/>
              <a:cs typeface="Calibri" panose="020F0502020204030204" pitchFamily="34" charset="0"/>
            </a:rPr>
            <a:t>Additional </a:t>
          </a:r>
          <a:r>
            <a:rPr lang="it-IT" sz="2600" kern="1200" dirty="0" err="1">
              <a:latin typeface="Calibri" panose="020F0502020204030204" pitchFamily="34" charset="0"/>
              <a:cs typeface="Calibri" panose="020F0502020204030204" pitchFamily="34" charset="0"/>
            </a:rPr>
            <a:t>params</a:t>
          </a:r>
          <a:endParaRPr lang="it-IT" sz="2600" kern="1200" dirty="0">
            <a:latin typeface="Calibri" panose="020F0502020204030204" pitchFamily="34" charset="0"/>
            <a:cs typeface="Calibri" panose="020F0502020204030204" pitchFamily="34" charset="0"/>
          </a:endParaRPr>
        </a:p>
      </dsp:txBody>
      <dsp:txXfrm>
        <a:off x="41664" y="3798588"/>
        <a:ext cx="3167872" cy="770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62D63-0F7D-4135-8ACA-E9806D5DA0D0}">
      <dsp:nvSpPr>
        <dsp:cNvPr id="0" name=""/>
        <dsp:cNvSpPr/>
      </dsp:nvSpPr>
      <dsp:spPr>
        <a:xfrm>
          <a:off x="2835671" y="0"/>
          <a:ext cx="2456656" cy="16377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it-IT" sz="3200" kern="1200" dirty="0">
              <a:latin typeface="Calibri" panose="020F0502020204030204" pitchFamily="34" charset="0"/>
              <a:cs typeface="Calibri" panose="020F0502020204030204" pitchFamily="34" charset="0"/>
            </a:rPr>
            <a:t>NEOROCKS future </a:t>
          </a:r>
          <a:r>
            <a:rPr lang="it-IT" sz="3200" kern="1200" dirty="0" err="1">
              <a:latin typeface="Calibri" panose="020F0502020204030204" pitchFamily="34" charset="0"/>
              <a:cs typeface="Calibri" panose="020F0502020204030204" pitchFamily="34" charset="0"/>
            </a:rPr>
            <a:t>heritage</a:t>
          </a:r>
          <a:endParaRPr lang="it-IT" sz="3200" kern="1200" dirty="0">
            <a:latin typeface="Calibri" panose="020F0502020204030204" pitchFamily="34" charset="0"/>
            <a:cs typeface="Calibri" panose="020F0502020204030204" pitchFamily="34" charset="0"/>
          </a:endParaRPr>
        </a:p>
      </dsp:txBody>
      <dsp:txXfrm>
        <a:off x="2883640" y="47969"/>
        <a:ext cx="2360718" cy="1541832"/>
      </dsp:txXfrm>
    </dsp:sp>
    <dsp:sp modelId="{8FFB291B-6CBB-4CAA-9A3F-0C02634111C9}">
      <dsp:nvSpPr>
        <dsp:cNvPr id="0" name=""/>
        <dsp:cNvSpPr/>
      </dsp:nvSpPr>
      <dsp:spPr>
        <a:xfrm>
          <a:off x="2467173" y="1637770"/>
          <a:ext cx="1596826" cy="655108"/>
        </a:xfrm>
        <a:custGeom>
          <a:avLst/>
          <a:gdLst/>
          <a:ahLst/>
          <a:cxnLst/>
          <a:rect l="0" t="0" r="0" b="0"/>
          <a:pathLst>
            <a:path>
              <a:moveTo>
                <a:pt x="1596826" y="0"/>
              </a:moveTo>
              <a:lnTo>
                <a:pt x="1596826" y="327554"/>
              </a:lnTo>
              <a:lnTo>
                <a:pt x="0" y="327554"/>
              </a:lnTo>
              <a:lnTo>
                <a:pt x="0" y="655108"/>
              </a:lnTo>
            </a:path>
          </a:pathLst>
        </a:custGeom>
        <a:noFill/>
        <a:ln w="25400" cap="flat" cmpd="sng" algn="ctr">
          <a:solidFill>
            <a:schemeClr val="accent2">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369026CE-630E-4E8C-8643-273E424B8807}">
      <dsp:nvSpPr>
        <dsp:cNvPr id="0" name=""/>
        <dsp:cNvSpPr/>
      </dsp:nvSpPr>
      <dsp:spPr>
        <a:xfrm>
          <a:off x="1238845" y="2292879"/>
          <a:ext cx="2456656" cy="16377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it-IT" sz="3200" kern="1200" dirty="0">
              <a:latin typeface="Calibri" panose="020F0502020204030204" pitchFamily="34" charset="0"/>
              <a:cs typeface="Calibri" panose="020F0502020204030204" pitchFamily="34" charset="0"/>
            </a:rPr>
            <a:t>New </a:t>
          </a:r>
          <a:r>
            <a:rPr lang="it-IT" sz="3200" kern="1200" dirty="0" err="1">
              <a:latin typeface="Calibri" panose="020F0502020204030204" pitchFamily="34" charset="0"/>
              <a:cs typeface="Calibri" panose="020F0502020204030204" pitchFamily="34" charset="0"/>
            </a:rPr>
            <a:t>datasets</a:t>
          </a:r>
          <a:endParaRPr lang="it-IT" sz="3200" kern="1200" dirty="0">
            <a:latin typeface="Calibri" panose="020F0502020204030204" pitchFamily="34" charset="0"/>
            <a:cs typeface="Calibri" panose="020F0502020204030204" pitchFamily="34" charset="0"/>
          </a:endParaRPr>
        </a:p>
      </dsp:txBody>
      <dsp:txXfrm>
        <a:off x="1286814" y="2340848"/>
        <a:ext cx="2360718" cy="1541832"/>
      </dsp:txXfrm>
    </dsp:sp>
    <dsp:sp modelId="{B2DDBC8A-A203-4F76-BB95-F80ECF337B35}">
      <dsp:nvSpPr>
        <dsp:cNvPr id="0" name=""/>
        <dsp:cNvSpPr/>
      </dsp:nvSpPr>
      <dsp:spPr>
        <a:xfrm>
          <a:off x="4064000" y="1637770"/>
          <a:ext cx="1596826" cy="655108"/>
        </a:xfrm>
        <a:custGeom>
          <a:avLst/>
          <a:gdLst/>
          <a:ahLst/>
          <a:cxnLst/>
          <a:rect l="0" t="0" r="0" b="0"/>
          <a:pathLst>
            <a:path>
              <a:moveTo>
                <a:pt x="0" y="0"/>
              </a:moveTo>
              <a:lnTo>
                <a:pt x="0" y="327554"/>
              </a:lnTo>
              <a:lnTo>
                <a:pt x="1596826" y="327554"/>
              </a:lnTo>
              <a:lnTo>
                <a:pt x="1596826" y="655108"/>
              </a:lnTo>
            </a:path>
          </a:pathLst>
        </a:custGeom>
        <a:noFill/>
        <a:ln w="25400" cap="flat" cmpd="sng" algn="ctr">
          <a:solidFill>
            <a:schemeClr val="accent2">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5034D5D2-D08B-446A-A187-E78A56CC704B}">
      <dsp:nvSpPr>
        <dsp:cNvPr id="0" name=""/>
        <dsp:cNvSpPr/>
      </dsp:nvSpPr>
      <dsp:spPr>
        <a:xfrm>
          <a:off x="4432498" y="2292879"/>
          <a:ext cx="2456656" cy="16377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it-IT" sz="3200" kern="1200" dirty="0">
              <a:latin typeface="Calibri" panose="020F0502020204030204" pitchFamily="34" charset="0"/>
              <a:cs typeface="Calibri" panose="020F0502020204030204" pitchFamily="34" charset="0"/>
            </a:rPr>
            <a:t>Applications</a:t>
          </a:r>
        </a:p>
      </dsp:txBody>
      <dsp:txXfrm>
        <a:off x="4480467" y="2340848"/>
        <a:ext cx="2360718" cy="154183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0.17983</cdr:x>
      <cdr:y>0.33017</cdr:y>
    </cdr:from>
    <cdr:to>
      <cdr:x>0.56488</cdr:x>
      <cdr:y>0.4572</cdr:y>
    </cdr:to>
    <cdr:sp macro="" textlink="">
      <cdr:nvSpPr>
        <cdr:cNvPr id="2" name="CasellaDiTesto 21"/>
        <cdr:cNvSpPr/>
      </cdr:nvSpPr>
      <cdr:spPr>
        <a:xfrm xmlns:a="http://schemas.openxmlformats.org/drawingml/2006/main">
          <a:off x="720289" y="946019"/>
          <a:ext cx="1542240" cy="3639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wrap="none" lIns="90000" tIns="45000" rIns="90000" bIns="45000" anchor="t">
          <a:spAutoFit/>
        </a:bodyPr>
        <a:lstStyle xmlns:a="http://schemas.openxmlformats.org/drawingml/2006/main">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nSpc>
              <a:spcPct val="100000"/>
            </a:lnSpc>
            <a:buNone/>
          </a:pPr>
          <a:r>
            <a:rPr lang="en-US" sz="1800" b="0" strike="noStrike" spc="-1" dirty="0">
              <a:solidFill>
                <a:srgbClr val="000000"/>
              </a:solidFill>
              <a:latin typeface="Calibri"/>
              <a:ea typeface="DejaVu Sans"/>
            </a:rPr>
            <a:t>not covered</a:t>
          </a:r>
          <a:endParaRPr lang="it-IT" sz="1800" b="0" strike="noStrike" spc="-1" dirty="0">
            <a:latin typeface="Aria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buNone/>
            </a:pPr>
            <a:r>
              <a:rPr lang="it-IT" sz="4400" b="0" strike="noStrike" spc="-1">
                <a:latin typeface="Arial"/>
              </a:rPr>
              <a:t>Fai clic per spostare la diapositiva</a:t>
            </a:r>
          </a:p>
        </p:txBody>
      </p:sp>
      <p:sp>
        <p:nvSpPr>
          <p:cNvPr id="83"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it-IT" sz="2000" b="0" strike="noStrike" spc="-1">
                <a:latin typeface="Arial"/>
              </a:rPr>
              <a:t>Fai clic per modificare il formato delle note</a:t>
            </a:r>
          </a:p>
        </p:txBody>
      </p:sp>
      <p:sp>
        <p:nvSpPr>
          <p:cNvPr id="84"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it-IT" sz="1400" b="0" strike="noStrike" spc="-1">
                <a:latin typeface="Times New Roman"/>
              </a:rPr>
              <a:t>&lt;intestazione&gt;</a:t>
            </a:r>
          </a:p>
        </p:txBody>
      </p:sp>
      <p:sp>
        <p:nvSpPr>
          <p:cNvPr id="85" name="PlaceHolder 4"/>
          <p:cNvSpPr>
            <a:spLocks noGrp="1"/>
          </p:cNvSpPr>
          <p:nvPr>
            <p:ph type="dt" idx="7"/>
          </p:nvPr>
        </p:nvSpPr>
        <p:spPr>
          <a:xfrm>
            <a:off x="4278960" y="0"/>
            <a:ext cx="3280680" cy="534240"/>
          </a:xfrm>
          <a:prstGeom prst="rect">
            <a:avLst/>
          </a:prstGeom>
          <a:noFill/>
          <a:ln w="0">
            <a:noFill/>
          </a:ln>
        </p:spPr>
        <p:txBody>
          <a:bodyPr lIns="0" tIns="0" rIns="0" bIns="0" anchor="t">
            <a:noAutofit/>
          </a:bodyPr>
          <a:lstStyle>
            <a:lvl1pPr algn="r">
              <a:buNone/>
              <a:defRPr lang="it-IT" sz="1400" b="0" strike="noStrike" spc="-1">
                <a:latin typeface="Times New Roman"/>
              </a:defRPr>
            </a:lvl1pPr>
          </a:lstStyle>
          <a:p>
            <a:pPr algn="r">
              <a:buNone/>
            </a:pPr>
            <a:r>
              <a:rPr lang="it-IT" sz="1400" b="0" strike="noStrike" spc="-1">
                <a:latin typeface="Times New Roman"/>
              </a:rPr>
              <a:t>&lt;data/ora&gt;</a:t>
            </a:r>
          </a:p>
        </p:txBody>
      </p:sp>
      <p:sp>
        <p:nvSpPr>
          <p:cNvPr id="86" name="PlaceHolder 5"/>
          <p:cNvSpPr>
            <a:spLocks noGrp="1"/>
          </p:cNvSpPr>
          <p:nvPr>
            <p:ph type="ftr" idx="8"/>
          </p:nvPr>
        </p:nvSpPr>
        <p:spPr>
          <a:xfrm>
            <a:off x="0" y="10157400"/>
            <a:ext cx="3280680" cy="534240"/>
          </a:xfrm>
          <a:prstGeom prst="rect">
            <a:avLst/>
          </a:prstGeom>
          <a:noFill/>
          <a:ln w="0">
            <a:noFill/>
          </a:ln>
        </p:spPr>
        <p:txBody>
          <a:bodyPr lIns="0" tIns="0" rIns="0" bIns="0" anchor="b">
            <a:noAutofit/>
          </a:bodyPr>
          <a:lstStyle>
            <a:lvl1pPr>
              <a:defRPr lang="it-IT" sz="1400" b="0" strike="noStrike" spc="-1">
                <a:latin typeface="Times New Roman"/>
              </a:defRPr>
            </a:lvl1pPr>
          </a:lstStyle>
          <a:p>
            <a:r>
              <a:rPr lang="it-IT" sz="1400" b="0" strike="noStrike" spc="-1">
                <a:latin typeface="Times New Roman"/>
              </a:rPr>
              <a:t>&lt;piè di pagina&gt;</a:t>
            </a:r>
          </a:p>
        </p:txBody>
      </p:sp>
      <p:sp>
        <p:nvSpPr>
          <p:cNvPr id="87" name="PlaceHolder 6"/>
          <p:cNvSpPr>
            <a:spLocks noGrp="1"/>
          </p:cNvSpPr>
          <p:nvPr>
            <p:ph type="sldNum" idx="9"/>
          </p:nvPr>
        </p:nvSpPr>
        <p:spPr>
          <a:xfrm>
            <a:off x="4278960" y="10157400"/>
            <a:ext cx="3280680" cy="534240"/>
          </a:xfrm>
          <a:prstGeom prst="rect">
            <a:avLst/>
          </a:prstGeom>
          <a:noFill/>
          <a:ln w="0">
            <a:noFill/>
          </a:ln>
        </p:spPr>
        <p:txBody>
          <a:bodyPr lIns="0" tIns="0" rIns="0" bIns="0" anchor="b">
            <a:noAutofit/>
          </a:bodyPr>
          <a:lstStyle>
            <a:lvl1pPr algn="r">
              <a:buNone/>
              <a:defRPr lang="it-IT" sz="1400" b="0" strike="noStrike" spc="-1">
                <a:latin typeface="Times New Roman"/>
              </a:defRPr>
            </a:lvl1pPr>
          </a:lstStyle>
          <a:p>
            <a:pPr algn="r">
              <a:buNone/>
            </a:pPr>
            <a:fld id="{68BCC413-939D-4232-B028-6B759443DA16}" type="slidenum">
              <a:rPr lang="it-IT" sz="1400" b="0" strike="noStrike" spc="-1">
                <a:latin typeface="Times New Roman"/>
              </a:rPr>
              <a:t>‹N›</a:t>
            </a:fld>
            <a:endParaRPr lang="it-IT" sz="1400" b="0" strike="noStrike" spc="-1">
              <a:latin typeface="Times New Roman"/>
            </a:endParaRPr>
          </a:p>
        </p:txBody>
      </p:sp>
    </p:spTree>
    <p:extLst>
      <p:ext uri="{BB962C8B-B14F-4D97-AF65-F5344CB8AC3E}">
        <p14:creationId xmlns:p14="http://schemas.microsoft.com/office/powerpoint/2010/main" val="5473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1"/>
          <p:cNvSpPr>
            <a:spLocks noGrp="1" noRot="1" noChangeAspect="1"/>
          </p:cNvSpPr>
          <p:nvPr>
            <p:ph type="sldImg"/>
          </p:nvPr>
        </p:nvSpPr>
        <p:spPr>
          <a:xfrm>
            <a:off x="123825" y="742950"/>
            <a:ext cx="6605588" cy="3716338"/>
          </a:xfrm>
          <a:prstGeom prst="rect">
            <a:avLst/>
          </a:prstGeom>
          <a:ln w="0">
            <a:noFill/>
          </a:ln>
        </p:spPr>
      </p:sp>
      <p:sp>
        <p:nvSpPr>
          <p:cNvPr id="301"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endParaRPr lang="it-IT" sz="2000" b="0" strike="noStrike" spc="-1">
              <a:latin typeface="Arial"/>
            </a:endParaRPr>
          </a:p>
        </p:txBody>
      </p:sp>
      <p:sp>
        <p:nvSpPr>
          <p:cNvPr id="302" name="PlaceHolder 3"/>
          <p:cNvSpPr>
            <a:spLocks noGrp="1"/>
          </p:cNvSpPr>
          <p:nvPr>
            <p:ph type="sldNum" idx="10"/>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en-US" sz="1200" b="0" strike="noStrike" spc="-1">
                <a:solidFill>
                  <a:srgbClr val="000000"/>
                </a:solidFill>
                <a:latin typeface="+mn-lt"/>
                <a:ea typeface="+mn-ea"/>
              </a:defRPr>
            </a:lvl1pPr>
          </a:lstStyle>
          <a:p>
            <a:pPr algn="r">
              <a:lnSpc>
                <a:spcPct val="100000"/>
              </a:lnSpc>
              <a:buNone/>
            </a:pPr>
            <a:fld id="{20F94381-A334-4C8A-968A-C169F3F2545B}" type="slidenum">
              <a:rPr lang="en-US" sz="1200" b="0" strike="noStrike" spc="-1">
                <a:solidFill>
                  <a:srgbClr val="000000"/>
                </a:solidFill>
                <a:latin typeface="+mn-lt"/>
                <a:ea typeface="+mn-ea"/>
              </a:rPr>
              <a:t>1</a:t>
            </a:fld>
            <a:endParaRPr lang="it-IT" sz="1200" b="0" strike="noStrike" spc="-1">
              <a:latin typeface="Times New Roman"/>
            </a:endParaRPr>
          </a:p>
        </p:txBody>
      </p:sp>
    </p:spTree>
    <p:extLst>
      <p:ext uri="{BB962C8B-B14F-4D97-AF65-F5344CB8AC3E}">
        <p14:creationId xmlns:p14="http://schemas.microsoft.com/office/powerpoint/2010/main" val="4193426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noRot="1" noChangeAspect="1"/>
          </p:cNvSpPr>
          <p:nvPr>
            <p:ph type="sldImg"/>
          </p:nvPr>
        </p:nvSpPr>
        <p:spPr>
          <a:xfrm>
            <a:off x="685800" y="1143000"/>
            <a:ext cx="5486400" cy="3086100"/>
          </a:xfrm>
          <a:prstGeom prst="rect">
            <a:avLst/>
          </a:prstGeom>
          <a:ln w="0">
            <a:noFill/>
          </a:ln>
        </p:spPr>
      </p:sp>
      <p:sp>
        <p:nvSpPr>
          <p:cNvPr id="322"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The partitioning among EpnCore, external services and unmapped parameters is here shown. Many parameters were matched by using also the thematic extension of APIS and Solar System Obj. </a:t>
            </a:r>
            <a:br>
              <a:rPr sz="2000"/>
            </a:br>
            <a:r>
              <a:rPr lang="en-US" sz="2000" b="0" strike="noStrike" spc="-1">
                <a:latin typeface="Arial"/>
              </a:rPr>
              <a:t>Among unmapped parameters, there is the polarization group, while several other pars are derived from other pars.</a:t>
            </a:r>
            <a:endParaRPr lang="it-IT" sz="2000" b="0" strike="noStrike" spc="-1">
              <a:latin typeface="Arial"/>
            </a:endParaRPr>
          </a:p>
        </p:txBody>
      </p:sp>
      <p:sp>
        <p:nvSpPr>
          <p:cNvPr id="323" name="PlaceHolder 3"/>
          <p:cNvSpPr>
            <a:spLocks noGrp="1"/>
          </p:cNvSpPr>
          <p:nvPr>
            <p:ph type="sldNum" idx="17"/>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en-GB" sz="1200" b="0" strike="noStrike" spc="-1">
                <a:latin typeface="Times New Roman"/>
              </a:defRPr>
            </a:lvl1pPr>
          </a:lstStyle>
          <a:p>
            <a:pPr algn="r">
              <a:lnSpc>
                <a:spcPct val="100000"/>
              </a:lnSpc>
              <a:buNone/>
            </a:pPr>
            <a:fld id="{8EEDB31B-ABF2-433D-A41B-56E95352BB22}" type="slidenum">
              <a:rPr lang="en-GB" sz="1200" b="0" strike="noStrike" spc="-1">
                <a:latin typeface="Times New Roman"/>
              </a:rPr>
              <a:t>4</a:t>
            </a:fld>
            <a:endParaRPr lang="it-IT" sz="1200" b="0" strike="noStrike" spc="-1">
              <a:latin typeface="Times New Roman"/>
            </a:endParaRPr>
          </a:p>
        </p:txBody>
      </p:sp>
    </p:spTree>
    <p:extLst>
      <p:ext uri="{BB962C8B-B14F-4D97-AF65-F5344CB8AC3E}">
        <p14:creationId xmlns:p14="http://schemas.microsoft.com/office/powerpoint/2010/main" val="2782664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laceHolder 1"/>
          <p:cNvSpPr>
            <a:spLocks noGrp="1" noRot="1" noChangeAspect="1"/>
          </p:cNvSpPr>
          <p:nvPr>
            <p:ph type="sldImg"/>
          </p:nvPr>
        </p:nvSpPr>
        <p:spPr>
          <a:xfrm>
            <a:off x="685800" y="1143000"/>
            <a:ext cx="5486400" cy="3086100"/>
          </a:xfrm>
          <a:prstGeom prst="rect">
            <a:avLst/>
          </a:prstGeom>
          <a:ln w="0">
            <a:noFill/>
          </a:ln>
        </p:spPr>
      </p:sp>
      <p:sp>
        <p:nvSpPr>
          <p:cNvPr id="325"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The general overview of PPDB and its role for the NEOROCKS project is given here. A major role is of course the initial data ingestion from the ESA NEO CC, thanks also to a fruitful collaboration established so far.</a:t>
            </a:r>
            <a:endParaRPr lang="it-IT" sz="2000" b="0" strike="noStrike" spc="-1">
              <a:latin typeface="Arial"/>
            </a:endParaRPr>
          </a:p>
          <a:p>
            <a:pPr marL="216000" indent="-216000">
              <a:lnSpc>
                <a:spcPct val="100000"/>
              </a:lnSpc>
              <a:buNone/>
              <a:tabLst>
                <a:tab pos="0" algn="l"/>
              </a:tabLst>
            </a:pPr>
            <a:r>
              <a:rPr lang="en-US" sz="2000" b="0" strike="noStrike" spc="-1">
                <a:latin typeface="Arial"/>
              </a:rPr>
              <a:t>Once imported, the accessibility of the physical properties will be enriched by adopting the VO protocols. On the other way, astronomers will collaborate and use the Technical Web Portal to upload observational data and to improve the NEO physical characterization.</a:t>
            </a:r>
            <a:endParaRPr lang="it-IT" sz="2000" b="0" strike="noStrike" spc="-1">
              <a:latin typeface="Arial"/>
            </a:endParaRPr>
          </a:p>
          <a:p>
            <a:pPr marL="216000" indent="-216000">
              <a:lnSpc>
                <a:spcPct val="100000"/>
              </a:lnSpc>
              <a:buNone/>
              <a:tabLst>
                <a:tab pos="0" algn="l"/>
              </a:tabLst>
            </a:pPr>
            <a:r>
              <a:rPr lang="en-US" sz="2000" b="0" strike="noStrike" spc="-1">
                <a:latin typeface="Arial"/>
              </a:rPr>
              <a:t>The long term preservation will be guaranteed by the Italian space agency involvement through SSDC and its infrastructure.</a:t>
            </a:r>
            <a:endParaRPr lang="it-IT" sz="2000" b="0" strike="noStrike" spc="-1">
              <a:latin typeface="Arial"/>
            </a:endParaRPr>
          </a:p>
        </p:txBody>
      </p:sp>
      <p:sp>
        <p:nvSpPr>
          <p:cNvPr id="326" name="PlaceHolder 3"/>
          <p:cNvSpPr>
            <a:spLocks noGrp="1"/>
          </p:cNvSpPr>
          <p:nvPr>
            <p:ph type="sldNum" idx="18"/>
          </p:nvPr>
        </p:nvSpPr>
        <p:spPr>
          <a:xfrm>
            <a:off x="3884760" y="8685360"/>
            <a:ext cx="2971080" cy="457920"/>
          </a:xfrm>
          <a:prstGeom prst="rect">
            <a:avLst/>
          </a:prstGeom>
          <a:noFill/>
          <a:ln w="0">
            <a:noFill/>
          </a:ln>
        </p:spPr>
        <p:txBody>
          <a:bodyPr lIns="0" tIns="0" rIns="0" bIns="0" anchor="b">
            <a:noAutofit/>
          </a:bodyPr>
          <a:lstStyle>
            <a:lvl1pPr algn="r">
              <a:lnSpc>
                <a:spcPct val="100000"/>
              </a:lnSpc>
              <a:buNone/>
              <a:defRPr lang="en-GB" sz="1200" b="0" strike="noStrike" spc="-1">
                <a:latin typeface="Times New Roman"/>
              </a:defRPr>
            </a:lvl1pPr>
          </a:lstStyle>
          <a:p>
            <a:pPr algn="r">
              <a:lnSpc>
                <a:spcPct val="100000"/>
              </a:lnSpc>
              <a:buNone/>
            </a:pPr>
            <a:fld id="{24DA7A37-4249-49DD-ACE9-2F1DCD1C55FB}" type="slidenum">
              <a:rPr lang="en-GB" sz="1200" b="0" strike="noStrike" spc="-1">
                <a:latin typeface="Times New Roman"/>
              </a:rPr>
              <a:t>6</a:t>
            </a:fld>
            <a:endParaRPr lang="it-IT" sz="1200" b="0" strike="noStrike" spc="-1">
              <a:latin typeface="Times New Roman"/>
            </a:endParaRPr>
          </a:p>
        </p:txBody>
      </p:sp>
    </p:spTree>
    <p:extLst>
      <p:ext uri="{BB962C8B-B14F-4D97-AF65-F5344CB8AC3E}">
        <p14:creationId xmlns:p14="http://schemas.microsoft.com/office/powerpoint/2010/main" val="42310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1EE72AE1-A0CA-4D7A-A30F-E914F380959A}" type="slidenum">
              <a:t>‹N›</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5025D2E6-55D8-4291-AFAE-AE94085A9A1F}" type="slidenum">
              <a:t>‹N›</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59B7E1DC-4EC0-44AD-A0DD-497491F75B97}" type="slidenum">
              <a:t>‹N›</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E0A35CD6-E4B5-414E-8C03-DAC7EE13CC0D}" type="slidenum">
              <a:t>‹N›</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1B06B9-4FED-49AE-A245-42F7749D265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B826241-EAE0-426A-88AD-3884D1019B1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F2F19C8-E8C3-478D-88AE-6CCA8FDE6A05}"/>
              </a:ext>
            </a:extLst>
          </p:cNvPr>
          <p:cNvSpPr>
            <a:spLocks noGrp="1"/>
          </p:cNvSpPr>
          <p:nvPr>
            <p:ph type="dt" sz="half" idx="10"/>
          </p:nvPr>
        </p:nvSpPr>
        <p:spPr/>
        <p:txBody>
          <a:bodyPr/>
          <a:lstStyle/>
          <a:p>
            <a:fld id="{0B5A48C0-215D-4C95-AEB9-3F0214AB79E3}" type="datetimeFigureOut">
              <a:rPr lang="it-IT" smtClean="0"/>
              <a:t>10/05/2023</a:t>
            </a:fld>
            <a:endParaRPr lang="it-IT"/>
          </a:p>
        </p:txBody>
      </p:sp>
      <p:sp>
        <p:nvSpPr>
          <p:cNvPr id="5" name="Segnaposto piè di pagina 4">
            <a:extLst>
              <a:ext uri="{FF2B5EF4-FFF2-40B4-BE49-F238E27FC236}">
                <a16:creationId xmlns:a16="http://schemas.microsoft.com/office/drawing/2014/main" id="{524283FC-B79A-4D76-BFFC-1C296548A39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7B57893-5D26-4F8C-8C0E-95513DA79AB8}"/>
              </a:ext>
            </a:extLst>
          </p:cNvPr>
          <p:cNvSpPr>
            <a:spLocks noGrp="1"/>
          </p:cNvSpPr>
          <p:nvPr>
            <p:ph type="sldNum" sz="quarter" idx="12"/>
          </p:nvPr>
        </p:nvSpPr>
        <p:spPr/>
        <p:txBody>
          <a:bodyPr/>
          <a:lstStyle/>
          <a:p>
            <a:fld id="{7E7D6222-43C7-475B-B140-ED15DDAC4ED8}" type="slidenum">
              <a:rPr lang="it-IT" smtClean="0"/>
              <a:t>‹N›</a:t>
            </a:fld>
            <a:endParaRPr lang="it-IT"/>
          </a:p>
        </p:txBody>
      </p:sp>
    </p:spTree>
    <p:extLst>
      <p:ext uri="{BB962C8B-B14F-4D97-AF65-F5344CB8AC3E}">
        <p14:creationId xmlns:p14="http://schemas.microsoft.com/office/powerpoint/2010/main" val="325210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CBC051-D12F-4705-9D85-AFDCB53DE59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F5A24D2-4BE9-400E-AAAE-2313D8D663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FF82C5FB-14E6-4A81-AC9D-7DCB3E1F912B}"/>
              </a:ext>
            </a:extLst>
          </p:cNvPr>
          <p:cNvSpPr>
            <a:spLocks noGrp="1"/>
          </p:cNvSpPr>
          <p:nvPr>
            <p:ph type="dt" sz="half" idx="10"/>
          </p:nvPr>
        </p:nvSpPr>
        <p:spPr/>
        <p:txBody>
          <a:bodyPr/>
          <a:lstStyle/>
          <a:p>
            <a:fld id="{677A5023-041B-473C-9F57-11B9A6F7A8F6}" type="datetimeFigureOut">
              <a:rPr lang="it-IT" smtClean="0"/>
              <a:t>10/05/2023</a:t>
            </a:fld>
            <a:endParaRPr lang="it-IT"/>
          </a:p>
        </p:txBody>
      </p:sp>
      <p:sp>
        <p:nvSpPr>
          <p:cNvPr id="5" name="Segnaposto piè di pagina 4">
            <a:extLst>
              <a:ext uri="{FF2B5EF4-FFF2-40B4-BE49-F238E27FC236}">
                <a16:creationId xmlns:a16="http://schemas.microsoft.com/office/drawing/2014/main" id="{461BF9FE-9D4E-4F31-B50C-AD4FC9F1D0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C400A36-99DA-41B3-B82E-1E68FEAD9DF4}"/>
              </a:ext>
            </a:extLst>
          </p:cNvPr>
          <p:cNvSpPr>
            <a:spLocks noGrp="1"/>
          </p:cNvSpPr>
          <p:nvPr>
            <p:ph type="sldNum" sz="quarter" idx="12"/>
          </p:nvPr>
        </p:nvSpPr>
        <p:spPr/>
        <p:txBody>
          <a:bodyPr/>
          <a:lstStyle/>
          <a:p>
            <a:fld id="{D1E8C920-B7D9-42B4-B187-124027A41088}" type="slidenum">
              <a:rPr lang="it-IT" smtClean="0"/>
              <a:t>‹N›</a:t>
            </a:fld>
            <a:endParaRPr lang="it-IT"/>
          </a:p>
        </p:txBody>
      </p:sp>
    </p:spTree>
    <p:extLst>
      <p:ext uri="{BB962C8B-B14F-4D97-AF65-F5344CB8AC3E}">
        <p14:creationId xmlns:p14="http://schemas.microsoft.com/office/powerpoint/2010/main" val="645864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C63C0DFC-8076-4BA4-AB87-47CC90462462}" type="slidenum">
              <a:t>‹N›</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it-IT"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830D9A3C-8BCB-4403-B1BF-C1215D9D22BD}" type="slidenum">
              <a:t>‹N›</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it-IT"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3F5396E7-05D7-472D-89C3-7D00CF3DDE81}" type="slidenum">
              <a:t>‹N›</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it-IT" sz="3200" b="0" strike="noStrike" spc="-1">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it-IT"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6C3017AF-92B0-40ED-9E1F-454C145E259F}" type="slidenum">
              <a:t>‹N›</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5C6B763B-C92E-429C-BEA8-3012A5E9BEBC}" type="slidenum">
              <a:t>‹N›</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it-IT" sz="3200" b="0" strike="noStrike" spc="-1">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DE508A76-65BB-42A8-8FB1-D683AEBE0BAB}" type="slidenum">
              <a:t>‹N›</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it-IT" sz="32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DB1E5A38-B50B-4A47-A053-7F63D3B384EC}" type="slidenum">
              <a:t>‹N›</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it-IT" sz="3200" b="0" strike="noStrike" spc="-1">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94AA578E-A9E0-4E80-BD2E-40DBBE982CB6}" type="slidenum">
              <a:t>‹N›</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9E2C38A1-45B2-4FDD-9AE2-17DA2B562DF3}" type="slidenum">
              <a:t>‹N›</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0AC10959-CD18-4311-BB41-89EE16248313}" type="slidenum">
              <a:t>‹N›</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7BEA318A-EE87-4159-AB56-1A34D11A0A0A}" type="slidenum">
              <a:t>‹N›</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80B38677-10D9-4788-92B1-8929FB560778}" type="slidenum">
              <a:t>‹N›</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8854D147-DE27-4F17-9D41-ABF1016CB1ED}" type="slidenum">
              <a:t>‹N›</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it-IT" sz="3200" b="0" strike="noStrike" spc="-1">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AD100251-47B2-4D69-9576-59F04FE3BDCC}" type="slidenum">
              <a:t>‹N›</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it-IT" sz="3200" b="0" strike="noStrike" spc="-1">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it-IT"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23A35F18-956B-4D25-A52E-EF1F0C99B806}" type="slidenum">
              <a:t>‹N›</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093432ED-E156-417D-8D6E-6C5978B0E87C}" type="slidenum">
              <a:t>‹N›</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it-IT" sz="32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030C34F7-3313-4E4F-B9CF-DEE687333918}" type="slidenum">
              <a:t>‹N›</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it-IT" sz="3200" b="0" strike="noStrike" spc="-1">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F7941559-ED59-4D65-88E1-6345EC3B37E9}" type="slidenum">
              <a:t>‹N›</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216C6F44-7151-47B8-91D8-F0FA3A559898}" type="slidenum">
              <a:t>‹N›</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it-IT" sz="4400" b="0" strike="noStrike" spc="-1">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it-IT"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CD98A35C-D657-4A90-A098-9DDA578BCBA0}" type="slidenum">
              <a:t>‹N›</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r>
              <a:rPr lang="it-IT" sz="1800" b="0" strike="noStrike" spc="-1">
                <a:latin typeface="Arial"/>
              </a:rPr>
              <a:t>Fai clic per modificare il formato del testo del titolo</a:t>
            </a:r>
          </a:p>
        </p:txBody>
      </p:sp>
      <p:sp>
        <p:nvSpPr>
          <p:cNvPr id="6" name="PlaceHolder 2"/>
          <p:cNvSpPr>
            <a:spLocks noGrp="1"/>
          </p:cNvSpPr>
          <p:nvPr>
            <p:ph type="ftr" idx="1"/>
          </p:nvPr>
        </p:nvSpPr>
        <p:spPr>
          <a:xfrm>
            <a:off x="4038480" y="6356520"/>
            <a:ext cx="4114080" cy="364320"/>
          </a:xfrm>
          <a:prstGeom prst="rect">
            <a:avLst/>
          </a:prstGeom>
          <a:noFill/>
          <a:ln w="0">
            <a:noFill/>
          </a:ln>
        </p:spPr>
        <p:txBody>
          <a:bodyPr lIns="90000" tIns="45000" rIns="90000" bIns="45000" anchor="ctr">
            <a:noAutofit/>
          </a:bodyPr>
          <a:lstStyle>
            <a:lvl1pPr algn="ctr">
              <a:lnSpc>
                <a:spcPct val="100000"/>
              </a:lnSpc>
              <a:buNone/>
              <a:defRPr lang="it-IT" sz="1400" b="0" strike="noStrike" spc="-1">
                <a:latin typeface="Times New Roman"/>
              </a:defRPr>
            </a:lvl1pPr>
          </a:lstStyle>
          <a:p>
            <a:pPr algn="ctr">
              <a:lnSpc>
                <a:spcPct val="100000"/>
              </a:lnSpc>
              <a:buNone/>
            </a:pPr>
            <a:r>
              <a:rPr lang="it-IT" sz="1400" b="0" strike="noStrike" spc="-1">
                <a:latin typeface="Times New Roman"/>
              </a:rPr>
              <a:t>&lt;piè di pagina&gt;</a:t>
            </a:r>
          </a:p>
        </p:txBody>
      </p:sp>
      <p:sp>
        <p:nvSpPr>
          <p:cNvPr id="2" name="PlaceHolder 3"/>
          <p:cNvSpPr>
            <a:spLocks noGrp="1"/>
          </p:cNvSpPr>
          <p:nvPr>
            <p:ph type="sldNum" idx="2"/>
          </p:nvPr>
        </p:nvSpPr>
        <p:spPr>
          <a:xfrm>
            <a:off x="8610480" y="6356520"/>
            <a:ext cx="2742480" cy="364320"/>
          </a:xfrm>
          <a:prstGeom prst="rect">
            <a:avLst/>
          </a:prstGeom>
          <a:noFill/>
          <a:ln w="0">
            <a:noFill/>
          </a:ln>
        </p:spPr>
        <p:txBody>
          <a:bodyPr lIns="90000" tIns="45000" rIns="90000" bIns="45000" anchor="ctr">
            <a:noAutofit/>
          </a:bodyPr>
          <a:lstStyle>
            <a:lvl1pPr algn="r">
              <a:lnSpc>
                <a:spcPct val="100000"/>
              </a:lnSpc>
              <a:buNone/>
              <a:defRPr lang="de-DE" sz="1200" b="0" strike="noStrike" spc="-1">
                <a:solidFill>
                  <a:srgbClr val="8B8B8B"/>
                </a:solidFill>
                <a:latin typeface="Calibri"/>
              </a:defRPr>
            </a:lvl1pPr>
          </a:lstStyle>
          <a:p>
            <a:pPr algn="r">
              <a:lnSpc>
                <a:spcPct val="100000"/>
              </a:lnSpc>
              <a:buNone/>
            </a:pPr>
            <a:fld id="{E0E9B1E4-B91C-436B-BCE8-E95A191E570D}" type="slidenum">
              <a:rPr lang="de-DE" sz="1200" b="0" strike="noStrike" spc="-1">
                <a:solidFill>
                  <a:srgbClr val="8B8B8B"/>
                </a:solidFill>
                <a:latin typeface="Calibri"/>
              </a:rPr>
              <a:t>‹N›</a:t>
            </a:fld>
            <a:endParaRPr lang="it-IT" sz="1200" b="0" strike="noStrike" spc="-1">
              <a:latin typeface="Times New Roman"/>
            </a:endParaRPr>
          </a:p>
        </p:txBody>
      </p:sp>
      <p:sp>
        <p:nvSpPr>
          <p:cNvPr id="3" name="PlaceHolder 4"/>
          <p:cNvSpPr>
            <a:spLocks noGrp="1"/>
          </p:cNvSpPr>
          <p:nvPr>
            <p:ph type="dt" idx="3"/>
          </p:nvPr>
        </p:nvSpPr>
        <p:spPr>
          <a:xfrm>
            <a:off x="838080" y="6356520"/>
            <a:ext cx="2742480" cy="364320"/>
          </a:xfrm>
          <a:prstGeom prst="rect">
            <a:avLst/>
          </a:prstGeom>
          <a:noFill/>
          <a:ln w="0">
            <a:noFill/>
          </a:ln>
        </p:spPr>
        <p:txBody>
          <a:bodyPr lIns="90000" tIns="45000" rIns="90000" bIns="45000" anchor="ctr">
            <a:noAutofit/>
          </a:bodyPr>
          <a:lstStyle>
            <a:lvl1pPr>
              <a:defRPr lang="it-IT" sz="1400" b="0" strike="noStrike" spc="-1">
                <a:latin typeface="Times New Roman"/>
              </a:defRPr>
            </a:lvl1pPr>
          </a:lstStyle>
          <a:p>
            <a:r>
              <a:rPr lang="it-IT" sz="1400" b="0" strike="noStrike" spc="-1">
                <a:latin typeface="Times New Roman"/>
              </a:rPr>
              <a:t>&lt;data/ora&gt;</a:t>
            </a: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38480" y="6356520"/>
            <a:ext cx="4114080" cy="364320"/>
          </a:xfrm>
          <a:prstGeom prst="rect">
            <a:avLst/>
          </a:prstGeom>
          <a:noFill/>
          <a:ln w="0">
            <a:noFill/>
          </a:ln>
        </p:spPr>
        <p:txBody>
          <a:bodyPr lIns="90000" tIns="45000" rIns="90000" bIns="45000" anchor="ctr">
            <a:noAutofit/>
          </a:bodyPr>
          <a:lstStyle>
            <a:lvl1pPr algn="ctr">
              <a:lnSpc>
                <a:spcPct val="100000"/>
              </a:lnSpc>
              <a:buNone/>
              <a:defRPr lang="it-IT" sz="1400" b="0" strike="noStrike" spc="-1">
                <a:latin typeface="Times New Roman"/>
              </a:defRPr>
            </a:lvl1pPr>
          </a:lstStyle>
          <a:p>
            <a:pPr algn="ctr">
              <a:lnSpc>
                <a:spcPct val="100000"/>
              </a:lnSpc>
              <a:buNone/>
            </a:pPr>
            <a:r>
              <a:rPr lang="it-IT" sz="1400" b="0" strike="noStrike" spc="-1">
                <a:latin typeface="Times New Roman"/>
              </a:rPr>
              <a:t>&lt;piè di pagina&gt;</a:t>
            </a:r>
          </a:p>
        </p:txBody>
      </p:sp>
      <p:sp>
        <p:nvSpPr>
          <p:cNvPr id="42" name="PlaceHolder 2"/>
          <p:cNvSpPr>
            <a:spLocks noGrp="1"/>
          </p:cNvSpPr>
          <p:nvPr>
            <p:ph type="sldNum" idx="5"/>
          </p:nvPr>
        </p:nvSpPr>
        <p:spPr>
          <a:xfrm>
            <a:off x="8610480" y="6356520"/>
            <a:ext cx="2742480" cy="364320"/>
          </a:xfrm>
          <a:prstGeom prst="rect">
            <a:avLst/>
          </a:prstGeom>
          <a:noFill/>
          <a:ln w="0">
            <a:noFill/>
          </a:ln>
        </p:spPr>
        <p:txBody>
          <a:bodyPr lIns="90000" tIns="45000" rIns="90000" bIns="45000" anchor="ctr">
            <a:noAutofit/>
          </a:bodyPr>
          <a:lstStyle>
            <a:lvl1pPr algn="r">
              <a:lnSpc>
                <a:spcPct val="100000"/>
              </a:lnSpc>
              <a:buNone/>
              <a:defRPr lang="de-DE" sz="1200" b="0" strike="noStrike" spc="-1">
                <a:solidFill>
                  <a:srgbClr val="8B8B8B"/>
                </a:solidFill>
                <a:latin typeface="Calibri"/>
              </a:defRPr>
            </a:lvl1pPr>
          </a:lstStyle>
          <a:p>
            <a:pPr algn="r">
              <a:lnSpc>
                <a:spcPct val="100000"/>
              </a:lnSpc>
              <a:buNone/>
            </a:pPr>
            <a:fld id="{CAF32382-85B5-4BF6-A1EC-3A6ECF995800}" type="slidenum">
              <a:rPr lang="de-DE" sz="1200" b="0" strike="noStrike" spc="-1">
                <a:solidFill>
                  <a:srgbClr val="8B8B8B"/>
                </a:solidFill>
                <a:latin typeface="Calibri"/>
              </a:rPr>
              <a:t>‹N›</a:t>
            </a:fld>
            <a:endParaRPr lang="it-IT" sz="1200" b="0" strike="noStrike" spc="-1">
              <a:latin typeface="Times New Roman"/>
            </a:endParaRPr>
          </a:p>
        </p:txBody>
      </p:sp>
      <p:sp>
        <p:nvSpPr>
          <p:cNvPr id="43" name="PlaceHolder 3"/>
          <p:cNvSpPr>
            <a:spLocks noGrp="1"/>
          </p:cNvSpPr>
          <p:nvPr>
            <p:ph type="dt" idx="6"/>
          </p:nvPr>
        </p:nvSpPr>
        <p:spPr>
          <a:xfrm>
            <a:off x="838080" y="6356520"/>
            <a:ext cx="2742480" cy="364320"/>
          </a:xfrm>
          <a:prstGeom prst="rect">
            <a:avLst/>
          </a:prstGeom>
          <a:noFill/>
          <a:ln w="0">
            <a:noFill/>
          </a:ln>
        </p:spPr>
        <p:txBody>
          <a:bodyPr lIns="90000" tIns="45000" rIns="90000" bIns="45000" anchor="ctr">
            <a:noAutofit/>
          </a:bodyPr>
          <a:lstStyle>
            <a:lvl1pPr>
              <a:defRPr lang="it-IT" sz="1400" b="0" strike="noStrike" spc="-1">
                <a:latin typeface="Times New Roman"/>
              </a:defRPr>
            </a:lvl1pPr>
          </a:lstStyle>
          <a:p>
            <a:r>
              <a:rPr lang="it-IT" sz="1400" b="0" strike="noStrike" spc="-1">
                <a:latin typeface="Times New Roman"/>
              </a:rPr>
              <a:t>&lt;data/ora&gt;</a:t>
            </a: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it-IT" sz="4400" b="0" strike="noStrike" spc="-1">
                <a:latin typeface="Arial"/>
              </a:rPr>
              <a:t>Fai clic per modificare il formato del testo del titolo</a:t>
            </a: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18/10/relationships/comments" Target="../comments/modernComment_119_63D8CE83.xml"/><Relationship Id="rId2" Type="http://schemas.openxmlformats.org/officeDocument/2006/relationships/image" Target="../media/image4.pn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mailto:angelo.zinzi@asi.it" TargetMode="External"/><Relationship Id="rId1" Type="http://schemas.openxmlformats.org/officeDocument/2006/relationships/slideLayout" Target="../slideLayouts/slideLayout14.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Lst>
          </a:blip>
          <a:stretch/>
        </p:blipFill>
        <p:spPr>
          <a:xfrm>
            <a:off x="0" y="-92520"/>
            <a:ext cx="12191400" cy="6949800"/>
          </a:xfrm>
          <a:prstGeom prst="rect">
            <a:avLst/>
          </a:prstGeom>
          <a:ln w="0">
            <a:noFill/>
          </a:ln>
          <a:effectLst>
            <a:outerShdw dist="50760" dir="5400000" algn="ctr" rotWithShape="0">
              <a:srgbClr val="000000"/>
            </a:outerShdw>
          </a:effectLst>
        </p:spPr>
      </p:pic>
      <p:pic>
        <p:nvPicPr>
          <p:cNvPr id="89" name="Picture 2" descr="LOGO SSDC_COLOR.png"/>
          <p:cNvPicPr/>
          <p:nvPr/>
        </p:nvPicPr>
        <p:blipFill>
          <a:blip r:embed="rId5"/>
          <a:stretch/>
        </p:blipFill>
        <p:spPr>
          <a:xfrm>
            <a:off x="5006700" y="189513"/>
            <a:ext cx="2177640" cy="2098440"/>
          </a:xfrm>
          <a:prstGeom prst="rect">
            <a:avLst/>
          </a:prstGeom>
          <a:ln w="0">
            <a:noFill/>
          </a:ln>
        </p:spPr>
      </p:pic>
      <p:sp>
        <p:nvSpPr>
          <p:cNvPr id="90" name="PlaceHolder 1"/>
          <p:cNvSpPr>
            <a:spLocks noGrp="1"/>
          </p:cNvSpPr>
          <p:nvPr>
            <p:ph type="title"/>
          </p:nvPr>
        </p:nvSpPr>
        <p:spPr>
          <a:xfrm>
            <a:off x="1872720" y="2576160"/>
            <a:ext cx="8445600" cy="645480"/>
          </a:xfrm>
          <a:prstGeom prst="rect">
            <a:avLst/>
          </a:prstGeom>
          <a:noFill/>
          <a:ln w="0">
            <a:noFill/>
          </a:ln>
        </p:spPr>
        <p:txBody>
          <a:bodyPr lIns="0" tIns="0" rIns="0" bIns="0" anchor="b">
            <a:normAutofit/>
          </a:bodyPr>
          <a:lstStyle/>
          <a:p>
            <a:pPr algn="ctr">
              <a:lnSpc>
                <a:spcPct val="90000"/>
              </a:lnSpc>
              <a:buNone/>
            </a:pPr>
            <a:r>
              <a:rPr lang="it-IT" sz="4000" b="1" strike="noStrike" spc="-1" dirty="0">
                <a:solidFill>
                  <a:srgbClr val="FFFFFF"/>
                </a:solidFill>
                <a:latin typeface="Calibri" panose="020F0502020204030204" pitchFamily="34" charset="0"/>
                <a:cs typeface="Calibri" panose="020F0502020204030204" pitchFamily="34" charset="0"/>
              </a:rPr>
              <a:t>NEO </a:t>
            </a:r>
            <a:r>
              <a:rPr lang="it-IT" sz="4000" b="1" strike="noStrike" spc="-1" dirty="0" err="1">
                <a:solidFill>
                  <a:srgbClr val="FFFFFF"/>
                </a:solidFill>
                <a:latin typeface="Calibri" panose="020F0502020204030204" pitchFamily="34" charset="0"/>
                <a:cs typeface="Calibri" panose="020F0502020204030204" pitchFamily="34" charset="0"/>
              </a:rPr>
              <a:t>services</a:t>
            </a:r>
            <a:r>
              <a:rPr lang="it-IT" sz="4000" b="1" strike="noStrike" spc="-1" dirty="0">
                <a:solidFill>
                  <a:srgbClr val="FFFFFF"/>
                </a:solidFill>
                <a:latin typeface="Calibri" panose="020F0502020204030204" pitchFamily="34" charset="0"/>
                <a:cs typeface="Calibri" panose="020F0502020204030204" pitchFamily="34" charset="0"/>
              </a:rPr>
              <a:t> @SSDC</a:t>
            </a:r>
            <a:endParaRPr lang="it-IT" sz="4000" b="1" strike="noStrike" spc="-1" dirty="0">
              <a:latin typeface="Calibri" panose="020F0502020204030204" pitchFamily="34" charset="0"/>
              <a:cs typeface="Calibri" panose="020F0502020204030204" pitchFamily="34" charset="0"/>
            </a:endParaRPr>
          </a:p>
        </p:txBody>
      </p:sp>
      <p:sp>
        <p:nvSpPr>
          <p:cNvPr id="91" name="PlaceHolder 2"/>
          <p:cNvSpPr>
            <a:spLocks noGrp="1"/>
          </p:cNvSpPr>
          <p:nvPr>
            <p:ph type="subTitle"/>
          </p:nvPr>
        </p:nvSpPr>
        <p:spPr>
          <a:xfrm>
            <a:off x="2121480" y="3272122"/>
            <a:ext cx="7948080" cy="640233"/>
          </a:xfrm>
          <a:prstGeom prst="rect">
            <a:avLst/>
          </a:prstGeom>
          <a:noFill/>
          <a:ln w="0">
            <a:noFill/>
          </a:ln>
        </p:spPr>
        <p:txBody>
          <a:bodyPr lIns="0" tIns="0" rIns="0" bIns="0" anchor="t">
            <a:normAutofit fontScale="92500" lnSpcReduction="20000"/>
          </a:bodyPr>
          <a:lstStyle/>
          <a:p>
            <a:pPr algn="ctr">
              <a:lnSpc>
                <a:spcPct val="90000"/>
              </a:lnSpc>
              <a:spcBef>
                <a:spcPts val="1001"/>
              </a:spcBef>
              <a:buNone/>
              <a:tabLst>
                <a:tab pos="0" algn="l"/>
              </a:tabLst>
            </a:pPr>
            <a:r>
              <a:rPr lang="en-GB" sz="2400" b="0" strike="noStrike" spc="-1" dirty="0">
                <a:solidFill>
                  <a:srgbClr val="FFFFFF"/>
                </a:solidFill>
                <a:latin typeface="Calibri"/>
              </a:rPr>
              <a:t>Angelo Zinzi</a:t>
            </a:r>
          </a:p>
          <a:p>
            <a:pPr algn="ctr">
              <a:lnSpc>
                <a:spcPct val="90000"/>
              </a:lnSpc>
              <a:spcBef>
                <a:spcPts val="1001"/>
              </a:spcBef>
              <a:buNone/>
              <a:tabLst>
                <a:tab pos="0" algn="l"/>
              </a:tabLst>
            </a:pPr>
            <a:r>
              <a:rPr lang="en-GB" sz="2400" u="sng" spc="-1" dirty="0">
                <a:solidFill>
                  <a:srgbClr val="FFFF00"/>
                </a:solidFill>
                <a:latin typeface="Calibri"/>
              </a:rPr>
              <a:t>angelo.zinzi@asi.it</a:t>
            </a:r>
            <a:endParaRPr lang="it-IT" sz="2400" b="0" u="sng" strike="noStrike" spc="-1" dirty="0">
              <a:solidFill>
                <a:srgbClr val="FFFF00"/>
              </a:solidFill>
              <a:latin typeface="Arial"/>
            </a:endParaRPr>
          </a:p>
        </p:txBody>
      </p:sp>
      <p:sp>
        <p:nvSpPr>
          <p:cNvPr id="92" name="Sottotitolo 5"/>
          <p:cNvSpPr/>
          <p:nvPr/>
        </p:nvSpPr>
        <p:spPr>
          <a:xfrm>
            <a:off x="1436400" y="3993038"/>
            <a:ext cx="9318240" cy="8680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1" spcCol="0" anchor="t">
            <a:spAutoFit/>
          </a:bodyPr>
          <a:lstStyle/>
          <a:p>
            <a:pPr algn="ctr">
              <a:lnSpc>
                <a:spcPct val="100000"/>
              </a:lnSpc>
              <a:spcBef>
                <a:spcPts val="300"/>
              </a:spcBef>
              <a:buNone/>
              <a:tabLst>
                <a:tab pos="0" algn="l"/>
              </a:tabLst>
            </a:pPr>
            <a:r>
              <a:rPr lang="en-GB" sz="1600" b="0" strike="noStrike" spc="-1" dirty="0">
                <a:solidFill>
                  <a:srgbClr val="FFFFFF"/>
                </a:solidFill>
                <a:latin typeface="Calibri"/>
                <a:ea typeface="DejaVu Sans"/>
              </a:rPr>
              <a:t>Marco </a:t>
            </a:r>
            <a:r>
              <a:rPr lang="en-GB" sz="1600" b="0" strike="noStrike" spc="-1" dirty="0" err="1">
                <a:solidFill>
                  <a:srgbClr val="FFFFFF"/>
                </a:solidFill>
                <a:latin typeface="Calibri"/>
                <a:ea typeface="DejaVu Sans"/>
              </a:rPr>
              <a:t>Giardino</a:t>
            </a:r>
            <a:r>
              <a:rPr lang="en-GB" sz="1600" b="0" strike="noStrike" spc="-1" dirty="0">
                <a:solidFill>
                  <a:srgbClr val="FFFFFF"/>
                </a:solidFill>
                <a:latin typeface="Calibri"/>
                <a:ea typeface="DejaVu Sans"/>
              </a:rPr>
              <a:t> </a:t>
            </a:r>
            <a:r>
              <a:rPr lang="en-GB" sz="1600" spc="-1" dirty="0">
                <a:solidFill>
                  <a:srgbClr val="FFFFFF"/>
                </a:solidFill>
                <a:latin typeface="Calibri"/>
                <a:ea typeface="DejaVu Sans"/>
              </a:rPr>
              <a:t>(ASI), </a:t>
            </a:r>
            <a:r>
              <a:rPr lang="en-GB" sz="1600" b="0" strike="noStrike" spc="-1" dirty="0" err="1">
                <a:solidFill>
                  <a:srgbClr val="FFFFFF"/>
                </a:solidFill>
                <a:latin typeface="Calibri"/>
                <a:ea typeface="DejaVu Sans"/>
              </a:rPr>
              <a:t>Alessio</a:t>
            </a:r>
            <a:r>
              <a:rPr lang="en-GB" sz="1600" b="0" strike="noStrike" spc="-1" dirty="0">
                <a:solidFill>
                  <a:srgbClr val="FFFFFF"/>
                </a:solidFill>
                <a:latin typeface="Calibri"/>
                <a:ea typeface="DejaVu Sans"/>
              </a:rPr>
              <a:t> Giunta (ASI), Ettore Perozzi (ASI), Ilaria Di Pietro (ASI) Martina Vicinanza (INAF, SSDC), Gianluca Polenta (ASI), Elisabetta Dotto (INAF)</a:t>
            </a:r>
            <a:endParaRPr lang="it-IT" sz="1600" b="0" strike="noStrike" spc="-1" dirty="0">
              <a:latin typeface="Arial"/>
            </a:endParaRPr>
          </a:p>
          <a:p>
            <a:pPr algn="ctr">
              <a:lnSpc>
                <a:spcPct val="100000"/>
              </a:lnSpc>
              <a:spcBef>
                <a:spcPts val="300"/>
              </a:spcBef>
              <a:buNone/>
              <a:tabLst>
                <a:tab pos="0" algn="l"/>
              </a:tabLst>
            </a:pPr>
            <a:r>
              <a:rPr lang="en-GB" sz="1600" b="0" strike="noStrike" spc="-1" dirty="0">
                <a:solidFill>
                  <a:srgbClr val="FFFFFF"/>
                </a:solidFill>
                <a:latin typeface="Calibri"/>
                <a:ea typeface="DejaVu Sans"/>
              </a:rPr>
              <a:t>and the NEOROCKS team</a:t>
            </a:r>
            <a:endParaRPr lang="it-IT" sz="1600" b="0" strike="noStrike" spc="-1" dirty="0">
              <a:latin typeface="Arial"/>
            </a:endParaRPr>
          </a:p>
        </p:txBody>
      </p:sp>
      <p:pic>
        <p:nvPicPr>
          <p:cNvPr id="93" name="Picture 9" descr="ASI_logo negativo_bianco_.png"/>
          <p:cNvPicPr/>
          <p:nvPr/>
        </p:nvPicPr>
        <p:blipFill>
          <a:blip r:embed="rId6"/>
          <a:stretch/>
        </p:blipFill>
        <p:spPr>
          <a:xfrm>
            <a:off x="5447520" y="5440833"/>
            <a:ext cx="1296000" cy="1296000"/>
          </a:xfrm>
          <a:prstGeom prst="rect">
            <a:avLst/>
          </a:prstGeom>
          <a:ln w="0">
            <a:noFill/>
          </a:ln>
        </p:spPr>
      </p:pic>
      <p:sp>
        <p:nvSpPr>
          <p:cNvPr id="2" name="CasellaDiTesto 1">
            <a:extLst>
              <a:ext uri="{FF2B5EF4-FFF2-40B4-BE49-F238E27FC236}">
                <a16:creationId xmlns:a16="http://schemas.microsoft.com/office/drawing/2014/main" id="{C94BB70A-1901-43B6-B6F5-5EDC82A6416E}"/>
              </a:ext>
            </a:extLst>
          </p:cNvPr>
          <p:cNvSpPr txBox="1"/>
          <p:nvPr/>
        </p:nvSpPr>
        <p:spPr>
          <a:xfrm>
            <a:off x="4265307" y="4858556"/>
            <a:ext cx="3660425" cy="584775"/>
          </a:xfrm>
          <a:prstGeom prst="rect">
            <a:avLst/>
          </a:prstGeom>
          <a:noFill/>
        </p:spPr>
        <p:txBody>
          <a:bodyPr wrap="square" rtlCol="0">
            <a:spAutoFit/>
          </a:bodyPr>
          <a:lstStyle/>
          <a:p>
            <a:pPr algn="ctr"/>
            <a:r>
              <a:rPr lang="it-IT" sz="1600" b="1" dirty="0" err="1">
                <a:solidFill>
                  <a:srgbClr val="FFFF00"/>
                </a:solidFill>
                <a:latin typeface="Calibri" panose="020F0502020204030204" pitchFamily="34" charset="0"/>
                <a:cs typeface="Calibri" panose="020F0502020204030204" pitchFamily="34" charset="0"/>
              </a:rPr>
              <a:t>May</a:t>
            </a:r>
            <a:r>
              <a:rPr lang="it-IT" sz="1600" b="1" dirty="0">
                <a:solidFill>
                  <a:srgbClr val="FFFF00"/>
                </a:solidFill>
                <a:latin typeface="Calibri" panose="020F0502020204030204" pitchFamily="34" charset="0"/>
                <a:cs typeface="Calibri" panose="020F0502020204030204" pitchFamily="34" charset="0"/>
              </a:rPr>
              <a:t> 2023 IVOA </a:t>
            </a:r>
            <a:r>
              <a:rPr lang="it-IT" sz="1600" b="1" dirty="0" err="1">
                <a:solidFill>
                  <a:srgbClr val="FFFF00"/>
                </a:solidFill>
                <a:latin typeface="Calibri" panose="020F0502020204030204" pitchFamily="34" charset="0"/>
                <a:cs typeface="Calibri" panose="020F0502020204030204" pitchFamily="34" charset="0"/>
              </a:rPr>
              <a:t>Interop</a:t>
            </a:r>
            <a:r>
              <a:rPr lang="it-IT" sz="1600" b="1" dirty="0">
                <a:solidFill>
                  <a:srgbClr val="FFFF00"/>
                </a:solidFill>
                <a:latin typeface="Calibri" panose="020F0502020204030204" pitchFamily="34" charset="0"/>
                <a:cs typeface="Calibri" panose="020F0502020204030204" pitchFamily="34" charset="0"/>
              </a:rPr>
              <a:t> Meeting</a:t>
            </a:r>
          </a:p>
          <a:p>
            <a:pPr algn="ctr"/>
            <a:r>
              <a:rPr lang="it-IT" sz="1600" b="1" dirty="0">
                <a:solidFill>
                  <a:srgbClr val="FFFF00"/>
                </a:solidFill>
                <a:latin typeface="Calibri" panose="020F0502020204030204" pitchFamily="34" charset="0"/>
                <a:cs typeface="Calibri" panose="020F0502020204030204" pitchFamily="34" charset="0"/>
              </a:rPr>
              <a:t>Solar System </a:t>
            </a:r>
            <a:r>
              <a:rPr lang="it-IT" sz="1600" b="1" dirty="0" err="1">
                <a:solidFill>
                  <a:srgbClr val="FFFF00"/>
                </a:solidFill>
                <a:latin typeface="Calibri" panose="020F0502020204030204" pitchFamily="34" charset="0"/>
                <a:cs typeface="Calibri" panose="020F0502020204030204" pitchFamily="34" charset="0"/>
              </a:rPr>
              <a:t>Interest</a:t>
            </a:r>
            <a:r>
              <a:rPr lang="it-IT" sz="1600" b="1" dirty="0">
                <a:solidFill>
                  <a:srgbClr val="FFFF00"/>
                </a:solidFill>
                <a:latin typeface="Calibri" panose="020F0502020204030204" pitchFamily="34" charset="0"/>
                <a:cs typeface="Calibri" panose="020F0502020204030204" pitchFamily="34" charset="0"/>
              </a:rPr>
              <a:t> Group Session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59C3A3-F843-401F-9E81-A69A2DCCF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7"/>
            <a:ext cx="12187486" cy="1073573"/>
          </a:xfrm>
          <a:prstGeom prst="rect">
            <a:avLst/>
          </a:prstGeom>
        </p:spPr>
      </p:pic>
      <p:sp>
        <p:nvSpPr>
          <p:cNvPr id="4" name="Titolo 1">
            <a:extLst>
              <a:ext uri="{FF2B5EF4-FFF2-40B4-BE49-F238E27FC236}">
                <a16:creationId xmlns:a16="http://schemas.microsoft.com/office/drawing/2014/main" id="{E95CB672-B983-46A0-A2AD-FD9E8B6244F2}"/>
              </a:ext>
            </a:extLst>
          </p:cNvPr>
          <p:cNvSpPr txBox="1">
            <a:spLocks/>
          </p:cNvSpPr>
          <p:nvPr/>
        </p:nvSpPr>
        <p:spPr>
          <a:xfrm>
            <a:off x="838200" y="1055596"/>
            <a:ext cx="10515600" cy="60695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Applications</a:t>
            </a:r>
          </a:p>
        </p:txBody>
      </p:sp>
      <p:sp>
        <p:nvSpPr>
          <p:cNvPr id="2" name="CasellaDiTesto 1"/>
          <p:cNvSpPr txBox="1"/>
          <p:nvPr/>
        </p:nvSpPr>
        <p:spPr>
          <a:xfrm>
            <a:off x="836247" y="2736125"/>
            <a:ext cx="10519507" cy="954107"/>
          </a:xfrm>
          <a:prstGeom prst="rect">
            <a:avLst/>
          </a:prstGeom>
          <a:noFill/>
        </p:spPr>
        <p:txBody>
          <a:bodyPr wrap="square" rtlCol="0">
            <a:spAutoFit/>
          </a:bodyPr>
          <a:lstStyle/>
          <a:p>
            <a:pPr algn="ctr"/>
            <a:r>
              <a:rPr lang="it-IT" sz="2800" dirty="0">
                <a:latin typeface="Calibri" panose="020F0502020204030204" pitchFamily="34" charset="0"/>
                <a:cs typeface="Calibri" panose="020F0502020204030204" pitchFamily="34" charset="0"/>
              </a:rPr>
              <a:t>The FAIR-</a:t>
            </a:r>
            <a:r>
              <a:rPr lang="it-IT" sz="2800" dirty="0" err="1">
                <a:latin typeface="Calibri" panose="020F0502020204030204" pitchFamily="34" charset="0"/>
                <a:cs typeface="Calibri" panose="020F0502020204030204" pitchFamily="34" charset="0"/>
              </a:rPr>
              <a:t>based</a:t>
            </a:r>
            <a:r>
              <a:rPr lang="it-IT" sz="2800" dirty="0">
                <a:latin typeface="Calibri" panose="020F0502020204030204" pitchFamily="34" charset="0"/>
                <a:cs typeface="Calibri" panose="020F0502020204030204" pitchFamily="34" charset="0"/>
              </a:rPr>
              <a:t> NEOROCKS database, </a:t>
            </a:r>
            <a:r>
              <a:rPr lang="it-IT" sz="2800" dirty="0" err="1">
                <a:latin typeface="Calibri" panose="020F0502020204030204" pitchFamily="34" charset="0"/>
                <a:cs typeface="Calibri" panose="020F0502020204030204" pitchFamily="34" charset="0"/>
              </a:rPr>
              <a:t>eventually</a:t>
            </a:r>
            <a:r>
              <a:rPr lang="it-IT" sz="2800" dirty="0">
                <a:latin typeface="Calibri" panose="020F0502020204030204" pitchFamily="34" charset="0"/>
                <a:cs typeface="Calibri" panose="020F0502020204030204" pitchFamily="34" charset="0"/>
              </a:rPr>
              <a:t> </a:t>
            </a:r>
            <a:r>
              <a:rPr lang="it-IT" sz="2800" dirty="0" err="1">
                <a:latin typeface="Calibri" panose="020F0502020204030204" pitchFamily="34" charset="0"/>
                <a:cs typeface="Calibri" panose="020F0502020204030204" pitchFamily="34" charset="0"/>
              </a:rPr>
              <a:t>enlarged</a:t>
            </a:r>
            <a:r>
              <a:rPr lang="it-IT" sz="2800" dirty="0">
                <a:latin typeface="Calibri" panose="020F0502020204030204" pitchFamily="34" charset="0"/>
                <a:cs typeface="Calibri" panose="020F0502020204030204" pitchFamily="34" charset="0"/>
              </a:rPr>
              <a:t> with new </a:t>
            </a:r>
            <a:r>
              <a:rPr lang="it-IT" sz="2800" dirty="0" err="1">
                <a:latin typeface="Calibri" panose="020F0502020204030204" pitchFamily="34" charset="0"/>
                <a:cs typeface="Calibri" panose="020F0502020204030204" pitchFamily="34" charset="0"/>
              </a:rPr>
              <a:t>datasets</a:t>
            </a:r>
            <a:r>
              <a:rPr lang="it-IT" sz="2800" dirty="0">
                <a:latin typeface="Calibri" panose="020F0502020204030204" pitchFamily="34" charset="0"/>
                <a:cs typeface="Calibri" panose="020F0502020204030204" pitchFamily="34" charset="0"/>
              </a:rPr>
              <a:t>, </a:t>
            </a:r>
            <a:r>
              <a:rPr lang="it-IT" sz="2800" dirty="0" err="1">
                <a:latin typeface="Calibri" panose="020F0502020204030204" pitchFamily="34" charset="0"/>
                <a:cs typeface="Calibri" panose="020F0502020204030204" pitchFamily="34" charset="0"/>
              </a:rPr>
              <a:t>would</a:t>
            </a:r>
            <a:r>
              <a:rPr lang="it-IT" sz="2800" dirty="0">
                <a:latin typeface="Calibri" panose="020F0502020204030204" pitchFamily="34" charset="0"/>
                <a:cs typeface="Calibri" panose="020F0502020204030204" pitchFamily="34" charset="0"/>
              </a:rPr>
              <a:t> be ready for some </a:t>
            </a:r>
            <a:r>
              <a:rPr lang="it-IT" sz="2800" dirty="0" err="1">
                <a:latin typeface="Calibri" panose="020F0502020204030204" pitchFamily="34" charset="0"/>
                <a:cs typeface="Calibri" panose="020F0502020204030204" pitchFamily="34" charset="0"/>
              </a:rPr>
              <a:t>useful</a:t>
            </a:r>
            <a:r>
              <a:rPr lang="it-IT" sz="2800" dirty="0">
                <a:latin typeface="Calibri" panose="020F0502020204030204" pitchFamily="34" charset="0"/>
                <a:cs typeface="Calibri" panose="020F0502020204030204" pitchFamily="34" charset="0"/>
              </a:rPr>
              <a:t> and innovative </a:t>
            </a:r>
            <a:r>
              <a:rPr lang="it-IT" sz="2800" dirty="0" err="1">
                <a:latin typeface="Calibri" panose="020F0502020204030204" pitchFamily="34" charset="0"/>
                <a:cs typeface="Calibri" panose="020F0502020204030204" pitchFamily="34" charset="0"/>
              </a:rPr>
              <a:t>applications</a:t>
            </a:r>
            <a:endParaRPr lang="it-IT" sz="2800" dirty="0">
              <a:latin typeface="Calibri" panose="020F0502020204030204" pitchFamily="34" charset="0"/>
              <a:cs typeface="Calibri" panose="020F0502020204030204" pitchFamily="34" charset="0"/>
            </a:endParaRPr>
          </a:p>
        </p:txBody>
      </p:sp>
      <p:sp>
        <p:nvSpPr>
          <p:cNvPr id="5" name="CasellaDiTesto 2">
            <a:extLst>
              <a:ext uri="{FF2B5EF4-FFF2-40B4-BE49-F238E27FC236}">
                <a16:creationId xmlns:a16="http://schemas.microsoft.com/office/drawing/2014/main" id="{FC05EEA7-DD9A-4450-B942-E65B533DA356}"/>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Tree>
    <p:extLst>
      <p:ext uri="{BB962C8B-B14F-4D97-AF65-F5344CB8AC3E}">
        <p14:creationId xmlns:p14="http://schemas.microsoft.com/office/powerpoint/2010/main" val="167702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59C3A3-F843-401F-9E81-A69A2DCCF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7"/>
            <a:ext cx="12187486" cy="1073573"/>
          </a:xfrm>
          <a:prstGeom prst="rect">
            <a:avLst/>
          </a:prstGeom>
        </p:spPr>
      </p:pic>
      <p:sp>
        <p:nvSpPr>
          <p:cNvPr id="4" name="Titolo 1">
            <a:extLst>
              <a:ext uri="{FF2B5EF4-FFF2-40B4-BE49-F238E27FC236}">
                <a16:creationId xmlns:a16="http://schemas.microsoft.com/office/drawing/2014/main" id="{E95CB672-B983-46A0-A2AD-FD9E8B6244F2}"/>
              </a:ext>
            </a:extLst>
          </p:cNvPr>
          <p:cNvSpPr txBox="1">
            <a:spLocks/>
          </p:cNvSpPr>
          <p:nvPr/>
        </p:nvSpPr>
        <p:spPr>
          <a:xfrm>
            <a:off x="838200" y="1055596"/>
            <a:ext cx="10515600" cy="60695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Observation planner</a:t>
            </a:r>
          </a:p>
        </p:txBody>
      </p:sp>
      <p:sp>
        <p:nvSpPr>
          <p:cNvPr id="5" name="Rectangle 19"/>
          <p:cNvSpPr/>
          <p:nvPr/>
        </p:nvSpPr>
        <p:spPr>
          <a:xfrm>
            <a:off x="8475284" y="3968479"/>
            <a:ext cx="3594201" cy="338554"/>
          </a:xfrm>
          <a:prstGeom prst="rect">
            <a:avLst/>
          </a:prstGeom>
        </p:spPr>
        <p:txBody>
          <a:bodyPr wrap="square">
            <a:spAutoFit/>
          </a:bodyPr>
          <a:lstStyle/>
          <a:p>
            <a:pPr algn="ctr"/>
            <a:r>
              <a:rPr lang="en-US" sz="1600" dirty="0">
                <a:latin typeface="Calibri" panose="020F0502020204030204" pitchFamily="34" charset="0"/>
                <a:cs typeface="Calibri" panose="020F0502020204030204" pitchFamily="34" charset="0"/>
              </a:rPr>
              <a:t>Telescope Status</a:t>
            </a:r>
          </a:p>
        </p:txBody>
      </p:sp>
      <p:pic>
        <p:nvPicPr>
          <p:cNvPr id="6" name="Picture 5"/>
          <p:cNvPicPr>
            <a:picLocks noChangeAspect="1"/>
          </p:cNvPicPr>
          <p:nvPr/>
        </p:nvPicPr>
        <p:blipFill>
          <a:blip r:embed="rId3"/>
          <a:stretch>
            <a:fillRect/>
          </a:stretch>
        </p:blipFill>
        <p:spPr>
          <a:xfrm>
            <a:off x="8486783" y="1802004"/>
            <a:ext cx="3582703" cy="2160000"/>
          </a:xfrm>
          <a:prstGeom prst="rect">
            <a:avLst/>
          </a:prstGeom>
          <a:ln w="12700">
            <a:solidFill>
              <a:schemeClr val="bg1"/>
            </a:solidFill>
          </a:ln>
        </p:spPr>
      </p:pic>
      <p:pic>
        <p:nvPicPr>
          <p:cNvPr id="7" name="Picture 8" descr="Wavebands of the filters in use on OHP 1.2 m telescope. Document S.... |  Download Scientific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838" y="1812215"/>
            <a:ext cx="3582704" cy="2160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7"/>
          <p:cNvSpPr/>
          <p:nvPr/>
        </p:nvSpPr>
        <p:spPr>
          <a:xfrm>
            <a:off x="4387838" y="3985631"/>
            <a:ext cx="3582703" cy="338554"/>
          </a:xfrm>
          <a:prstGeom prst="rect">
            <a:avLst/>
          </a:prstGeom>
        </p:spPr>
        <p:txBody>
          <a:bodyPr wrap="square">
            <a:spAutoFit/>
          </a:bodyPr>
          <a:lstStyle/>
          <a:p>
            <a:pPr algn="ctr"/>
            <a:r>
              <a:rPr lang="en-US" sz="1600" dirty="0">
                <a:latin typeface="Calibri" panose="020F0502020204030204" pitchFamily="34" charset="0"/>
                <a:cs typeface="Calibri" panose="020F0502020204030204" pitchFamily="34" charset="0"/>
              </a:rPr>
              <a:t>Visibility Plot</a:t>
            </a:r>
          </a:p>
        </p:txBody>
      </p:sp>
      <p:sp>
        <p:nvSpPr>
          <p:cNvPr id="10" name="Rectangle 29"/>
          <p:cNvSpPr/>
          <p:nvPr/>
        </p:nvSpPr>
        <p:spPr>
          <a:xfrm>
            <a:off x="136199" y="3972215"/>
            <a:ext cx="3609902" cy="830997"/>
          </a:xfrm>
          <a:prstGeom prst="rect">
            <a:avLst/>
          </a:prstGeom>
        </p:spPr>
        <p:txBody>
          <a:bodyPr wrap="square">
            <a:spAutoFit/>
          </a:bodyPr>
          <a:lstStyle/>
          <a:p>
            <a:pPr algn="ctr"/>
            <a:r>
              <a:rPr lang="en-US" sz="1600" dirty="0">
                <a:latin typeface="Calibri" panose="020F0502020204030204" pitchFamily="34" charset="0"/>
                <a:cs typeface="Calibri" panose="020F0502020204030204" pitchFamily="34" charset="0"/>
              </a:rPr>
              <a:t>Priority List</a:t>
            </a:r>
          </a:p>
          <a:p>
            <a:pPr algn="ctr"/>
            <a:r>
              <a:rPr lang="en-US" sz="1600" dirty="0">
                <a:latin typeface="Calibri" panose="020F0502020204030204" pitchFamily="34" charset="0"/>
                <a:cs typeface="Calibri" panose="020F0502020204030204" pitchFamily="34" charset="0"/>
              </a:rPr>
              <a:t>(taking into account data already present in the </a:t>
            </a:r>
            <a:r>
              <a:rPr lang="en-US" sz="1600" dirty="0" err="1">
                <a:latin typeface="Calibri" panose="020F0502020204030204" pitchFamily="34" charset="0"/>
                <a:cs typeface="Calibri" panose="020F0502020204030204" pitchFamily="34" charset="0"/>
              </a:rPr>
              <a:t>db</a:t>
            </a:r>
            <a:r>
              <a:rPr lang="en-US" sz="1600" dirty="0">
                <a:latin typeface="Calibri" panose="020F0502020204030204" pitchFamily="34" charset="0"/>
                <a:cs typeface="Calibri" panose="020F0502020204030204" pitchFamily="34" charset="0"/>
              </a:rPr>
              <a:t>)</a:t>
            </a:r>
          </a:p>
        </p:txBody>
      </p:sp>
      <p:sp>
        <p:nvSpPr>
          <p:cNvPr id="11" name="Più 10"/>
          <p:cNvSpPr/>
          <p:nvPr/>
        </p:nvSpPr>
        <p:spPr>
          <a:xfrm>
            <a:off x="3884246" y="2639727"/>
            <a:ext cx="445477" cy="48455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Più 11"/>
          <p:cNvSpPr/>
          <p:nvPr/>
        </p:nvSpPr>
        <p:spPr>
          <a:xfrm>
            <a:off x="7805918" y="2649938"/>
            <a:ext cx="445477" cy="48455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6"/>
          <p:cNvPicPr>
            <a:picLocks noChangeAspect="1"/>
          </p:cNvPicPr>
          <p:nvPr/>
        </p:nvPicPr>
        <p:blipFill rotWithShape="1">
          <a:blip r:embed="rId5"/>
          <a:srcRect l="14894" t="7695" r="17479" b="5098"/>
          <a:stretch/>
        </p:blipFill>
        <p:spPr>
          <a:xfrm>
            <a:off x="4329723" y="4510651"/>
            <a:ext cx="3582704" cy="2160000"/>
          </a:xfrm>
          <a:prstGeom prst="rect">
            <a:avLst/>
          </a:prstGeom>
        </p:spPr>
      </p:pic>
      <p:sp>
        <p:nvSpPr>
          <p:cNvPr id="16" name="Rectangle 26"/>
          <p:cNvSpPr/>
          <p:nvPr/>
        </p:nvSpPr>
        <p:spPr>
          <a:xfrm rot="16200000">
            <a:off x="2891723" y="5583330"/>
            <a:ext cx="2079736" cy="338554"/>
          </a:xfrm>
          <a:prstGeom prst="rect">
            <a:avLst/>
          </a:prstGeom>
        </p:spPr>
        <p:txBody>
          <a:bodyPr wrap="square">
            <a:spAutoFit/>
          </a:bodyPr>
          <a:lstStyle/>
          <a:p>
            <a:pPr algn="ctr"/>
            <a:r>
              <a:rPr lang="en-US" sz="1600" dirty="0">
                <a:latin typeface="Calibri" panose="020F0502020204030204" pitchFamily="34" charset="0"/>
                <a:cs typeface="Calibri" panose="020F0502020204030204" pitchFamily="34" charset="0"/>
              </a:rPr>
              <a:t>Observation Planner</a:t>
            </a:r>
          </a:p>
        </p:txBody>
      </p:sp>
      <p:sp>
        <p:nvSpPr>
          <p:cNvPr id="14" name="Parentesi graffa chiusa 13"/>
          <p:cNvSpPr/>
          <p:nvPr/>
        </p:nvSpPr>
        <p:spPr>
          <a:xfrm rot="5400000">
            <a:off x="5796728" y="1210800"/>
            <a:ext cx="594029" cy="620541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13" name="Immagine 16" descr="Immagine che contiene tavolo&#10;&#10;Descrizione generata automaticamente">
            <a:extLst>
              <a:ext uri="{FF2B5EF4-FFF2-40B4-BE49-F238E27FC236}">
                <a16:creationId xmlns:a16="http://schemas.microsoft.com/office/drawing/2014/main" id="{D11A1DD9-5E30-0341-764A-4819237C1966}"/>
              </a:ext>
            </a:extLst>
          </p:cNvPr>
          <p:cNvPicPr>
            <a:picLocks noChangeAspect="1"/>
          </p:cNvPicPr>
          <p:nvPr/>
        </p:nvPicPr>
        <p:blipFill>
          <a:blip r:embed="rId6"/>
          <a:stretch>
            <a:fillRect/>
          </a:stretch>
        </p:blipFill>
        <p:spPr>
          <a:xfrm>
            <a:off x="141195" y="1817034"/>
            <a:ext cx="3606052" cy="2036108"/>
          </a:xfrm>
          <a:prstGeom prst="rect">
            <a:avLst/>
          </a:prstGeom>
        </p:spPr>
      </p:pic>
      <p:sp>
        <p:nvSpPr>
          <p:cNvPr id="17" name="CasellaDiTesto 2">
            <a:extLst>
              <a:ext uri="{FF2B5EF4-FFF2-40B4-BE49-F238E27FC236}">
                <a16:creationId xmlns:a16="http://schemas.microsoft.com/office/drawing/2014/main" id="{606FB571-38BE-4C6A-9885-747C73D76674}"/>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Tree>
    <p:extLst>
      <p:ext uri="{BB962C8B-B14F-4D97-AF65-F5344CB8AC3E}">
        <p14:creationId xmlns:p14="http://schemas.microsoft.com/office/powerpoint/2010/main" val="400115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animBg="1"/>
      <p:bldP spid="12" grpId="0" animBg="1"/>
      <p:bldP spid="16"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DFC8F600-2A1F-46E2-8F34-1BEFE155B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7"/>
            <a:ext cx="12187486" cy="1073573"/>
          </a:xfrm>
          <a:prstGeom prst="rect">
            <a:avLst/>
          </a:prstGeom>
        </p:spPr>
      </p:pic>
      <p:sp>
        <p:nvSpPr>
          <p:cNvPr id="11" name="Titolo 1">
            <a:extLst>
              <a:ext uri="{FF2B5EF4-FFF2-40B4-BE49-F238E27FC236}">
                <a16:creationId xmlns:a16="http://schemas.microsoft.com/office/drawing/2014/main" id="{E95CB672-B983-46A0-A2AD-FD9E8B6244F2}"/>
              </a:ext>
            </a:extLst>
          </p:cNvPr>
          <p:cNvSpPr txBox="1">
            <a:spLocks/>
          </p:cNvSpPr>
          <p:nvPr/>
        </p:nvSpPr>
        <p:spPr>
          <a:xfrm>
            <a:off x="833120" y="1062851"/>
            <a:ext cx="10515600" cy="60695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latin typeface="Calibri" panose="020F0502020204030204" pitchFamily="34" charset="0"/>
                <a:cs typeface="Calibri" panose="020F0502020204030204" pitchFamily="34" charset="0"/>
              </a:rPr>
              <a:t>Precovery</a:t>
            </a:r>
            <a:endParaRPr lang="en-US" b="1" dirty="0">
              <a:latin typeface="Calibri" panose="020F0502020204030204" pitchFamily="34" charset="0"/>
              <a:cs typeface="Calibri" panose="020F0502020204030204" pitchFamily="34" charset="0"/>
            </a:endParaRPr>
          </a:p>
        </p:txBody>
      </p:sp>
      <p:pic>
        <p:nvPicPr>
          <p:cNvPr id="15" name="Picture 16">
            <a:extLst>
              <a:ext uri="{FF2B5EF4-FFF2-40B4-BE49-F238E27FC236}">
                <a16:creationId xmlns:a16="http://schemas.microsoft.com/office/drawing/2014/main" id="{CCE271E6-DB1F-4FD5-BC72-C9A4C953DA3D}"/>
              </a:ext>
            </a:extLst>
          </p:cNvPr>
          <p:cNvPicPr>
            <a:picLocks noChangeAspect="1"/>
          </p:cNvPicPr>
          <p:nvPr/>
        </p:nvPicPr>
        <p:blipFill rotWithShape="1">
          <a:blip r:embed="rId3"/>
          <a:srcRect l="18441" r="16730"/>
          <a:stretch/>
        </p:blipFill>
        <p:spPr>
          <a:xfrm>
            <a:off x="6909128" y="1718824"/>
            <a:ext cx="4759939" cy="4377402"/>
          </a:xfrm>
          <a:prstGeom prst="rect">
            <a:avLst/>
          </a:prstGeom>
        </p:spPr>
      </p:pic>
      <p:pic>
        <p:nvPicPr>
          <p:cNvPr id="16" name="Picture 2" descr="Asteroid Institute | Precovery API Announced - B612">
            <a:extLst>
              <a:ext uri="{FF2B5EF4-FFF2-40B4-BE49-F238E27FC236}">
                <a16:creationId xmlns:a16="http://schemas.microsoft.com/office/drawing/2014/main" id="{3921F918-1890-432D-933C-75A5392D2B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907" y="4242915"/>
            <a:ext cx="3416495" cy="201190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5">
            <a:extLst>
              <a:ext uri="{FF2B5EF4-FFF2-40B4-BE49-F238E27FC236}">
                <a16:creationId xmlns:a16="http://schemas.microsoft.com/office/drawing/2014/main" id="{6C1297B3-CF62-4CC3-987E-9ACFA08F9682}"/>
              </a:ext>
            </a:extLst>
          </p:cNvPr>
          <p:cNvSpPr/>
          <p:nvPr/>
        </p:nvSpPr>
        <p:spPr>
          <a:xfrm>
            <a:off x="159921" y="1963853"/>
            <a:ext cx="6114469" cy="2831544"/>
          </a:xfrm>
          <a:prstGeom prst="rect">
            <a:avLst/>
          </a:prstGeom>
        </p:spPr>
        <p:txBody>
          <a:bodyPr wrap="square">
            <a:spAutoFit/>
          </a:bodyPr>
          <a:lstStyle/>
          <a:p>
            <a:pPr marL="285750" indent="-285750">
              <a:spcAft>
                <a:spcPts val="0"/>
              </a:spcAft>
              <a:buFont typeface="Courier New" panose="02070309020205020404" pitchFamily="49" charset="0"/>
              <a:buChar char="o"/>
            </a:pPr>
            <a:r>
              <a:rPr lang="it-IT" sz="1600" dirty="0"/>
              <a:t>Precovery is the process of searching for observations in images taken before the object was discovered</a:t>
            </a:r>
          </a:p>
          <a:p>
            <a:pPr marL="285750" indent="-285750">
              <a:spcAft>
                <a:spcPts val="0"/>
              </a:spcAft>
              <a:buFont typeface="Courier New" panose="02070309020205020404" pitchFamily="49" charset="0"/>
              <a:buChar char="o"/>
            </a:pPr>
            <a:endParaRPr lang="it-IT" sz="600" dirty="0"/>
          </a:p>
          <a:p>
            <a:pPr marL="285750" indent="-285750">
              <a:spcAft>
                <a:spcPts val="0"/>
              </a:spcAft>
              <a:buFont typeface="Courier New" panose="02070309020205020404" pitchFamily="49" charset="0"/>
              <a:buChar char="o"/>
            </a:pPr>
            <a:r>
              <a:rPr lang="it-IT" sz="1600" dirty="0"/>
              <a:t>It’s</a:t>
            </a:r>
            <a:r>
              <a:rPr lang="en-US" sz="1600" dirty="0"/>
              <a:t> useful for extending the observational arc of discovered objects by improving their orbit as well as providing important physical information</a:t>
            </a:r>
          </a:p>
          <a:p>
            <a:pPr marL="285750" indent="-285750">
              <a:spcAft>
                <a:spcPts val="0"/>
              </a:spcAft>
              <a:buFont typeface="Courier New" panose="02070309020205020404" pitchFamily="49" charset="0"/>
              <a:buChar char="o"/>
            </a:pPr>
            <a:endParaRPr lang="it-IT" sz="600" dirty="0"/>
          </a:p>
          <a:p>
            <a:pPr marL="285750" indent="-285750">
              <a:spcAft>
                <a:spcPts val="0"/>
              </a:spcAft>
              <a:buFont typeface="Courier New" panose="02070309020205020404" pitchFamily="49" charset="0"/>
              <a:buChar char="o"/>
            </a:pPr>
            <a:r>
              <a:rPr lang="it-IT" sz="1600" dirty="0"/>
              <a:t>A method for precovery is to propagate the orbit to all times, check the position against all available observations and </a:t>
            </a:r>
            <a:r>
              <a:rPr lang="en-US" sz="1600" dirty="0"/>
              <a:t>perform a forced photometry to find the object and define its coordinates</a:t>
            </a:r>
          </a:p>
          <a:p>
            <a:pPr marL="285750" indent="-285750">
              <a:spcAft>
                <a:spcPts val="0"/>
              </a:spcAft>
              <a:buFont typeface="Courier New" panose="02070309020205020404" pitchFamily="49" charset="0"/>
              <a:buChar char="o"/>
            </a:pPr>
            <a:endParaRPr lang="it-IT" sz="600" dirty="0"/>
          </a:p>
          <a:p>
            <a:pPr>
              <a:spcAft>
                <a:spcPts val="0"/>
              </a:spcAft>
            </a:pPr>
            <a:endParaRPr lang="it-IT" sz="1600" dirty="0"/>
          </a:p>
        </p:txBody>
      </p:sp>
      <p:sp>
        <p:nvSpPr>
          <p:cNvPr id="7" name="CasellaDiTesto 2">
            <a:extLst>
              <a:ext uri="{FF2B5EF4-FFF2-40B4-BE49-F238E27FC236}">
                <a16:creationId xmlns:a16="http://schemas.microsoft.com/office/drawing/2014/main" id="{1990C829-64CD-45C6-A588-D2386018C23A}"/>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Tree>
    <p:extLst>
      <p:ext uri="{BB962C8B-B14F-4D97-AF65-F5344CB8AC3E}">
        <p14:creationId xmlns:p14="http://schemas.microsoft.com/office/powerpoint/2010/main" val="311151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p:cNvSpPr>
            <a:spLocks noGrp="1"/>
          </p:cNvSpPr>
          <p:nvPr>
            <p:ph type="subTitle"/>
          </p:nvPr>
        </p:nvSpPr>
        <p:spPr/>
        <p:txBody>
          <a:bodyPr/>
          <a:lstStyle/>
          <a:p>
            <a:pPr marL="0" indent="0" algn="ctr">
              <a:buNone/>
            </a:pPr>
            <a:r>
              <a:rPr lang="it-IT" sz="4000" b="1" dirty="0" err="1">
                <a:latin typeface="Calibri" panose="020F0502020204030204" pitchFamily="34" charset="0"/>
                <a:cs typeface="Calibri" panose="020F0502020204030204" pitchFamily="34" charset="0"/>
              </a:rPr>
              <a:t>Other</a:t>
            </a:r>
            <a:r>
              <a:rPr lang="it-IT" sz="4000" b="1" dirty="0">
                <a:latin typeface="Calibri" panose="020F0502020204030204" pitchFamily="34" charset="0"/>
                <a:cs typeface="Calibri" panose="020F0502020204030204" pitchFamily="34" charset="0"/>
              </a:rPr>
              <a:t> NEO </a:t>
            </a:r>
            <a:r>
              <a:rPr lang="it-IT" sz="4000" b="1" dirty="0" err="1">
                <a:latin typeface="Calibri" panose="020F0502020204030204" pitchFamily="34" charset="0"/>
                <a:cs typeface="Calibri" panose="020F0502020204030204" pitchFamily="34" charset="0"/>
              </a:rPr>
              <a:t>projects</a:t>
            </a:r>
            <a:endParaRPr lang="it-IT" sz="4000" b="1" dirty="0">
              <a:latin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DFC8F600-2A1F-46E2-8F34-1BEFE155B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7"/>
            <a:ext cx="12187486" cy="1073573"/>
          </a:xfrm>
          <a:prstGeom prst="rect">
            <a:avLst/>
          </a:prstGeom>
        </p:spPr>
      </p:pic>
      <p:sp>
        <p:nvSpPr>
          <p:cNvPr id="4" name="CasellaDiTesto 2">
            <a:extLst>
              <a:ext uri="{FF2B5EF4-FFF2-40B4-BE49-F238E27FC236}">
                <a16:creationId xmlns:a16="http://schemas.microsoft.com/office/drawing/2014/main" id="{20D6B357-A297-4624-BD78-95AB7EC669EA}"/>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Tree>
    <p:extLst>
      <p:ext uri="{BB962C8B-B14F-4D97-AF65-F5344CB8AC3E}">
        <p14:creationId xmlns:p14="http://schemas.microsoft.com/office/powerpoint/2010/main" val="742979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FC8F600-2A1F-46E2-8F34-1BEFE155B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7"/>
            <a:ext cx="12187486" cy="1073573"/>
          </a:xfrm>
          <a:prstGeom prst="rect">
            <a:avLst/>
          </a:prstGeom>
        </p:spPr>
      </p:pic>
      <p:sp>
        <p:nvSpPr>
          <p:cNvPr id="18" name="Segnaposto contenuto 7">
            <a:extLst>
              <a:ext uri="{FF2B5EF4-FFF2-40B4-BE49-F238E27FC236}">
                <a16:creationId xmlns:a16="http://schemas.microsoft.com/office/drawing/2014/main" id="{E34A3129-FAA6-4D5A-A7E9-275B21B67507}"/>
              </a:ext>
            </a:extLst>
          </p:cNvPr>
          <p:cNvSpPr txBox="1">
            <a:spLocks/>
          </p:cNvSpPr>
          <p:nvPr/>
        </p:nvSpPr>
        <p:spPr>
          <a:xfrm>
            <a:off x="527381" y="4120361"/>
            <a:ext cx="10945216" cy="1793722"/>
          </a:xfrm>
          <a:prstGeom prst="rect">
            <a:avLst/>
          </a:prstGeom>
          <a:noFill/>
          <a:ln w="0">
            <a:noFill/>
          </a:ln>
        </p:spPr>
        <p:txBody>
          <a:bodyPr lIns="90000" tIns="45000" rIns="90000" bIns="45000" anchor="ctr">
            <a:noAutofit/>
          </a:bodyPr>
          <a:lstStyle>
            <a:defPPr>
              <a:defRPr lang="it-IT"/>
            </a:defPPr>
            <a:lvl1pPr marL="0" algn="ctr" defTabSz="914400" rtl="0" eaLnBrk="1" latinLnBrk="0" hangingPunct="1">
              <a:lnSpc>
                <a:spcPct val="100000"/>
              </a:lnSpc>
              <a:buNone/>
              <a:defRPr lang="it-IT" sz="1400" b="0" strike="noStrike" kern="1200" spc="-1">
                <a:solidFill>
                  <a:schemeClr val="tx1"/>
                </a:solidFill>
                <a:latin typeface="Times New Roman"/>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latin typeface="Calibri" panose="020F0502020204030204" pitchFamily="34" charset="0"/>
                <a:cs typeface="Calibri" panose="020F0502020204030204" pitchFamily="34" charset="0"/>
              </a:rPr>
              <a:t>SSDC is responsible for the Scientific Operations Center (SOC) and for all that regards data formatting, processing and dissemination</a:t>
            </a:r>
          </a:p>
          <a:p>
            <a:endParaRPr lang="en-US" sz="2800" dirty="0">
              <a:latin typeface="Calibri" panose="020F0502020204030204" pitchFamily="34" charset="0"/>
              <a:cs typeface="Calibri" panose="020F0502020204030204" pitchFamily="34" charset="0"/>
            </a:endParaRPr>
          </a:p>
        </p:txBody>
      </p:sp>
      <p:pic>
        <p:nvPicPr>
          <p:cNvPr id="19" name="Immagine 18">
            <a:extLst>
              <a:ext uri="{FF2B5EF4-FFF2-40B4-BE49-F238E27FC236}">
                <a16:creationId xmlns:a16="http://schemas.microsoft.com/office/drawing/2014/main" id="{8AE7EDB4-B92D-4BDA-84C1-0B11FF313D4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15" b="82931" l="10000" r="90000">
                        <a14:foregroundMark x1="70900" y1="66389" x2="70900" y2="66389"/>
                        <a14:foregroundMark x1="72300" y1="65926" x2="72300" y2="65926"/>
                        <a14:foregroundMark x1="72300" y1="65926" x2="72300" y2="65926"/>
                        <a14:foregroundMark x1="71300" y1="65093" x2="71300" y2="65093"/>
                        <a14:foregroundMark x1="72700" y1="64907" x2="72700" y2="64907"/>
                        <a14:foregroundMark x1="72600" y1="63426" x2="72600" y2="63426"/>
                        <a14:foregroundMark x1="70900" y1="67500" x2="70900" y2="67500"/>
                        <a14:foregroundMark x1="69600" y1="68796" x2="69600" y2="68796"/>
                        <a14:foregroundMark x1="77400" y1="66852" x2="77400" y2="66852"/>
                        <a14:foregroundMark x1="77600" y1="67037" x2="77600" y2="67037"/>
                        <a14:foregroundMark x1="76800" y1="69907" x2="76800" y2="69907"/>
                        <a14:foregroundMark x1="74900" y1="72685" x2="74900" y2="72685"/>
                      </a14:backgroundRemoval>
                    </a14:imgEffect>
                  </a14:imgLayer>
                </a14:imgProps>
              </a:ext>
            </a:extLst>
          </a:blip>
          <a:srcRect b="7854"/>
          <a:stretch/>
        </p:blipFill>
        <p:spPr>
          <a:xfrm rot="18941497">
            <a:off x="577886" y="1644904"/>
            <a:ext cx="1368688" cy="1362075"/>
          </a:xfrm>
          <a:prstGeom prst="rect">
            <a:avLst/>
          </a:prstGeom>
        </p:spPr>
      </p:pic>
      <p:pic>
        <p:nvPicPr>
          <p:cNvPr id="20" name="Immagine 19">
            <a:extLst>
              <a:ext uri="{FF2B5EF4-FFF2-40B4-BE49-F238E27FC236}">
                <a16:creationId xmlns:a16="http://schemas.microsoft.com/office/drawing/2014/main" id="{21564697-DEF6-4B3F-B11C-BCC61C44B20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8667" l="9778" r="89778">
                        <a14:foregroundMark x1="76444" y1="15556" x2="76444" y2="15556"/>
                        <a14:foregroundMark x1="79556" y1="10222" x2="79556" y2="10222"/>
                        <a14:foregroundMark x1="82222" y1="5333" x2="82222" y2="5333"/>
                        <a14:foregroundMark x1="20444" y1="94222" x2="20444" y2="94222"/>
                        <a14:foregroundMark x1="57778" y1="98667" x2="57778" y2="98667"/>
                      </a14:backgroundRemoval>
                    </a14:imgEffect>
                  </a14:imgLayer>
                </a14:imgProps>
              </a:ext>
            </a:extLst>
          </a:blip>
          <a:stretch>
            <a:fillRect/>
          </a:stretch>
        </p:blipFill>
        <p:spPr>
          <a:xfrm flipH="1">
            <a:off x="2093550" y="2434142"/>
            <a:ext cx="1261265" cy="1261265"/>
          </a:xfrm>
          <a:prstGeom prst="rect">
            <a:avLst/>
          </a:prstGeom>
        </p:spPr>
      </p:pic>
      <p:sp>
        <p:nvSpPr>
          <p:cNvPr id="21" name="Rettangolo con angoli arrotondati 33">
            <a:extLst>
              <a:ext uri="{FF2B5EF4-FFF2-40B4-BE49-F238E27FC236}">
                <a16:creationId xmlns:a16="http://schemas.microsoft.com/office/drawing/2014/main" id="{5BBAB181-F27C-4FED-8E2A-D7DDF0341E22}"/>
              </a:ext>
            </a:extLst>
          </p:cNvPr>
          <p:cNvSpPr/>
          <p:nvPr/>
        </p:nvSpPr>
        <p:spPr>
          <a:xfrm>
            <a:off x="4118325" y="2580106"/>
            <a:ext cx="2254312" cy="96537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dirty="0">
                <a:latin typeface="Calibri" panose="020F0502020204030204" pitchFamily="34" charset="0"/>
                <a:cs typeface="Calibri" panose="020F0502020204030204" pitchFamily="34" charset="0"/>
              </a:rPr>
              <a:t>Mission Control Center</a:t>
            </a:r>
          </a:p>
          <a:p>
            <a:pPr algn="ctr"/>
            <a:r>
              <a:rPr lang="it-IT" dirty="0">
                <a:latin typeface="Calibri" panose="020F0502020204030204" pitchFamily="34" charset="0"/>
                <a:cs typeface="Calibri" panose="020F0502020204030204" pitchFamily="34" charset="0"/>
              </a:rPr>
              <a:t>(</a:t>
            </a:r>
            <a:r>
              <a:rPr lang="it-IT" dirty="0" err="1">
                <a:latin typeface="Calibri" panose="020F0502020204030204" pitchFamily="34" charset="0"/>
                <a:cs typeface="Calibri" panose="020F0502020204030204" pitchFamily="34" charset="0"/>
              </a:rPr>
              <a:t>Argotec</a:t>
            </a:r>
            <a:r>
              <a:rPr lang="it-IT" dirty="0">
                <a:latin typeface="Calibri" panose="020F0502020204030204" pitchFamily="34" charset="0"/>
                <a:cs typeface="Calibri" panose="020F0502020204030204" pitchFamily="34" charset="0"/>
              </a:rPr>
              <a:t>)</a:t>
            </a:r>
          </a:p>
        </p:txBody>
      </p:sp>
      <p:sp>
        <p:nvSpPr>
          <p:cNvPr id="22" name="Rettangolo con angoli arrotondati 34">
            <a:extLst>
              <a:ext uri="{FF2B5EF4-FFF2-40B4-BE49-F238E27FC236}">
                <a16:creationId xmlns:a16="http://schemas.microsoft.com/office/drawing/2014/main" id="{7FB9BF61-E882-4514-B71F-000FD1CE053A}"/>
              </a:ext>
            </a:extLst>
          </p:cNvPr>
          <p:cNvSpPr/>
          <p:nvPr/>
        </p:nvSpPr>
        <p:spPr>
          <a:xfrm>
            <a:off x="7263897" y="2580105"/>
            <a:ext cx="2254312" cy="9653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latin typeface="Calibri" panose="020F0502020204030204" pitchFamily="34" charset="0"/>
                <a:cs typeface="Calibri" panose="020F0502020204030204" pitchFamily="34" charset="0"/>
              </a:rPr>
              <a:t>Scientific</a:t>
            </a:r>
            <a:r>
              <a:rPr lang="it-IT" dirty="0">
                <a:latin typeface="Calibri" panose="020F0502020204030204" pitchFamily="34" charset="0"/>
                <a:cs typeface="Calibri" panose="020F0502020204030204" pitchFamily="34" charset="0"/>
              </a:rPr>
              <a:t> Operations Center</a:t>
            </a:r>
          </a:p>
          <a:p>
            <a:pPr algn="ctr"/>
            <a:r>
              <a:rPr lang="it-IT" dirty="0">
                <a:latin typeface="Calibri" panose="020F0502020204030204" pitchFamily="34" charset="0"/>
                <a:cs typeface="Calibri" panose="020F0502020204030204" pitchFamily="34" charset="0"/>
              </a:rPr>
              <a:t>(ASI-SSDC)</a:t>
            </a:r>
          </a:p>
        </p:txBody>
      </p:sp>
      <p:sp>
        <p:nvSpPr>
          <p:cNvPr id="23" name="Rettangolo 22">
            <a:extLst>
              <a:ext uri="{FF2B5EF4-FFF2-40B4-BE49-F238E27FC236}">
                <a16:creationId xmlns:a16="http://schemas.microsoft.com/office/drawing/2014/main" id="{3E2676D4-704A-40BB-88D1-F2A6431AF06B}"/>
              </a:ext>
            </a:extLst>
          </p:cNvPr>
          <p:cNvSpPr/>
          <p:nvPr/>
        </p:nvSpPr>
        <p:spPr>
          <a:xfrm>
            <a:off x="2381061" y="3695407"/>
            <a:ext cx="1131684" cy="281483"/>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Calibri" panose="020F0502020204030204" pitchFamily="34" charset="0"/>
                <a:cs typeface="Calibri" panose="020F0502020204030204" pitchFamily="34" charset="0"/>
              </a:rPr>
              <a:t>DSN</a:t>
            </a:r>
          </a:p>
        </p:txBody>
      </p:sp>
      <p:cxnSp>
        <p:nvCxnSpPr>
          <p:cNvPr id="24" name="Connettore 2 23">
            <a:extLst>
              <a:ext uri="{FF2B5EF4-FFF2-40B4-BE49-F238E27FC236}">
                <a16:creationId xmlns:a16="http://schemas.microsoft.com/office/drawing/2014/main" id="{8E334FF6-62E3-4056-BDFB-A1E5F1A76911}"/>
              </a:ext>
            </a:extLst>
          </p:cNvPr>
          <p:cNvCxnSpPr>
            <a:cxnSpLocks/>
            <a:stCxn id="20" idx="1"/>
            <a:endCxn id="21" idx="1"/>
          </p:cNvCxnSpPr>
          <p:nvPr/>
        </p:nvCxnSpPr>
        <p:spPr>
          <a:xfrm flipV="1">
            <a:off x="3354815" y="3062793"/>
            <a:ext cx="763510" cy="198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F6A39AF2-9076-41C2-84B1-227E0028123B}"/>
              </a:ext>
            </a:extLst>
          </p:cNvPr>
          <p:cNvCxnSpPr>
            <a:cxnSpLocks/>
            <a:stCxn id="21" idx="3"/>
            <a:endCxn id="22" idx="1"/>
          </p:cNvCxnSpPr>
          <p:nvPr/>
        </p:nvCxnSpPr>
        <p:spPr>
          <a:xfrm flipV="1">
            <a:off x="6372637" y="3062792"/>
            <a:ext cx="891260" cy="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ttangolo con angoli arrotondati 38">
            <a:extLst>
              <a:ext uri="{FF2B5EF4-FFF2-40B4-BE49-F238E27FC236}">
                <a16:creationId xmlns:a16="http://schemas.microsoft.com/office/drawing/2014/main" id="{AE73EAC6-D93E-42D1-8889-B5A5B19B138A}"/>
              </a:ext>
            </a:extLst>
          </p:cNvPr>
          <p:cNvSpPr/>
          <p:nvPr/>
        </p:nvSpPr>
        <p:spPr>
          <a:xfrm>
            <a:off x="10409469" y="2098768"/>
            <a:ext cx="1087925" cy="483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dirty="0">
                <a:latin typeface="Calibri" panose="020F0502020204030204" pitchFamily="34" charset="0"/>
                <a:cs typeface="Calibri" panose="020F0502020204030204" pitchFamily="34" charset="0"/>
              </a:rPr>
              <a:t>Team</a:t>
            </a:r>
          </a:p>
        </p:txBody>
      </p:sp>
      <p:sp>
        <p:nvSpPr>
          <p:cNvPr id="27" name="Rettangolo con angoli arrotondati 39">
            <a:extLst>
              <a:ext uri="{FF2B5EF4-FFF2-40B4-BE49-F238E27FC236}">
                <a16:creationId xmlns:a16="http://schemas.microsoft.com/office/drawing/2014/main" id="{8738B167-F2B4-430F-AEA5-CFE9333B6653}"/>
              </a:ext>
            </a:extLst>
          </p:cNvPr>
          <p:cNvSpPr/>
          <p:nvPr/>
        </p:nvSpPr>
        <p:spPr>
          <a:xfrm>
            <a:off x="10409470" y="3421173"/>
            <a:ext cx="1087924" cy="48391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a:latin typeface="Calibri" panose="020F0502020204030204" pitchFamily="34" charset="0"/>
                <a:cs typeface="Calibri" panose="020F0502020204030204" pitchFamily="34" charset="0"/>
              </a:rPr>
              <a:t>Public</a:t>
            </a:r>
          </a:p>
        </p:txBody>
      </p:sp>
      <p:cxnSp>
        <p:nvCxnSpPr>
          <p:cNvPr id="28" name="Connettore 2 27">
            <a:extLst>
              <a:ext uri="{FF2B5EF4-FFF2-40B4-BE49-F238E27FC236}">
                <a16:creationId xmlns:a16="http://schemas.microsoft.com/office/drawing/2014/main" id="{861D9515-47D7-4151-B7FE-1A850E7922FC}"/>
              </a:ext>
            </a:extLst>
          </p:cNvPr>
          <p:cNvCxnSpPr>
            <a:cxnSpLocks/>
            <a:stCxn id="22" idx="3"/>
            <a:endCxn id="26" idx="1"/>
          </p:cNvCxnSpPr>
          <p:nvPr/>
        </p:nvCxnSpPr>
        <p:spPr>
          <a:xfrm flipV="1">
            <a:off x="9518209" y="2340727"/>
            <a:ext cx="891260" cy="7220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E70D7EF1-9B1D-4C78-8FDF-78BAF1DA3F44}"/>
              </a:ext>
            </a:extLst>
          </p:cNvPr>
          <p:cNvCxnSpPr>
            <a:cxnSpLocks/>
            <a:stCxn id="22" idx="3"/>
            <a:endCxn id="27" idx="1"/>
          </p:cNvCxnSpPr>
          <p:nvPr/>
        </p:nvCxnSpPr>
        <p:spPr>
          <a:xfrm>
            <a:off x="9518209" y="3062792"/>
            <a:ext cx="891261" cy="60034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ttangolo 29">
            <a:extLst>
              <a:ext uri="{FF2B5EF4-FFF2-40B4-BE49-F238E27FC236}">
                <a16:creationId xmlns:a16="http://schemas.microsoft.com/office/drawing/2014/main" id="{4AFB0F58-BE04-4647-AA4D-1E8BA90B2330}"/>
              </a:ext>
            </a:extLst>
          </p:cNvPr>
          <p:cNvSpPr/>
          <p:nvPr/>
        </p:nvSpPr>
        <p:spPr>
          <a:xfrm>
            <a:off x="712758" y="1392844"/>
            <a:ext cx="1131684" cy="281483"/>
          </a:xfrm>
          <a:prstGeom prst="rect">
            <a:avLst/>
          </a:prstGeom>
          <a:solidFill>
            <a:srgbClr val="00B0F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latin typeface="Calibri" panose="020F0502020204030204" pitchFamily="34" charset="0"/>
                <a:cs typeface="Calibri" panose="020F0502020204030204" pitchFamily="34" charset="0"/>
              </a:rPr>
              <a:t>LICIACube</a:t>
            </a:r>
            <a:endParaRPr lang="it-IT" dirty="0">
              <a:latin typeface="Calibri" panose="020F0502020204030204" pitchFamily="34" charset="0"/>
              <a:cs typeface="Calibri" panose="020F0502020204030204" pitchFamily="34" charset="0"/>
            </a:endParaRPr>
          </a:p>
        </p:txBody>
      </p:sp>
      <p:sp>
        <p:nvSpPr>
          <p:cNvPr id="31" name="Titolo 1">
            <a:extLst>
              <a:ext uri="{FF2B5EF4-FFF2-40B4-BE49-F238E27FC236}">
                <a16:creationId xmlns:a16="http://schemas.microsoft.com/office/drawing/2014/main" id="{E95CB672-B983-46A0-A2AD-FD9E8B6244F2}"/>
              </a:ext>
            </a:extLst>
          </p:cNvPr>
          <p:cNvSpPr txBox="1">
            <a:spLocks/>
          </p:cNvSpPr>
          <p:nvPr/>
        </p:nvSpPr>
        <p:spPr>
          <a:xfrm>
            <a:off x="833120" y="1062851"/>
            <a:ext cx="10515600" cy="60695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latin typeface="Calibri" panose="020F0502020204030204" pitchFamily="34" charset="0"/>
                <a:cs typeface="Calibri" panose="020F0502020204030204" pitchFamily="34" charset="0"/>
              </a:rPr>
              <a:t>LICIACube</a:t>
            </a:r>
            <a:endParaRPr lang="en-US" b="1" dirty="0">
              <a:latin typeface="Calibri" panose="020F0502020204030204" pitchFamily="34" charset="0"/>
              <a:cs typeface="Calibri" panose="020F0502020204030204" pitchFamily="34" charset="0"/>
            </a:endParaRPr>
          </a:p>
        </p:txBody>
      </p:sp>
      <p:sp>
        <p:nvSpPr>
          <p:cNvPr id="34" name="CasellaDiTesto 2">
            <a:extLst>
              <a:ext uri="{FF2B5EF4-FFF2-40B4-BE49-F238E27FC236}">
                <a16:creationId xmlns:a16="http://schemas.microsoft.com/office/drawing/2014/main" id="{2735C014-A5AB-45CA-B8EB-1861C99D27A1}"/>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Tree>
    <p:extLst>
      <p:ext uri="{BB962C8B-B14F-4D97-AF65-F5344CB8AC3E}">
        <p14:creationId xmlns:p14="http://schemas.microsoft.com/office/powerpoint/2010/main" val="167515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8">
                                            <p:txEl>
                                              <p:pRg st="0" end="0"/>
                                            </p:txEl>
                                          </p:spTgt>
                                        </p:tgtEl>
                                        <p:attrNameLst>
                                          <p:attrName>style.visibility</p:attrName>
                                        </p:attrNameLst>
                                      </p:cBhvr>
                                      <p:to>
                                        <p:strVal val="visible"/>
                                      </p:to>
                                    </p:set>
                                    <p:animEffect transition="in" filter="fade">
                                      <p:cBhvr>
                                        <p:cTn id="51" dur="1000"/>
                                        <p:tgtEl>
                                          <p:spTgt spid="18">
                                            <p:txEl>
                                              <p:pRg st="0" end="0"/>
                                            </p:txEl>
                                          </p:spTgt>
                                        </p:tgtEl>
                                      </p:cBhvr>
                                    </p:animEffect>
                                    <p:anim calcmode="lin" valueType="num">
                                      <p:cBhvr>
                                        <p:cTn id="5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1" grpId="0" animBg="1"/>
      <p:bldP spid="22" grpId="0" animBg="1"/>
      <p:bldP spid="23" grpId="0" animBg="1"/>
      <p:bldP spid="26" grpId="0" animBg="1"/>
      <p:bldP spid="27" grpId="0" animBg="1"/>
      <p:bldP spid="30" grpId="0" animBg="1"/>
    </p:bldLst>
  </p:timing>
  <p:extLst mod="1">
    <p:ext uri="{6950BFC3-D8DA-4A85-94F7-54DA5524770B}">
      <p188:commentRel xmlns:p188="http://schemas.microsoft.com/office/powerpoint/2018/8/main" xmlns="" r:id="rId7"/>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1427FD-BD30-42C3-B57A-14D04FC7C291}"/>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05626334-DA44-485B-9A06-4FF4F21CE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94"/>
            <a:ext cx="12187486" cy="1073573"/>
          </a:xfrm>
          <a:prstGeom prst="rect">
            <a:avLst/>
          </a:prstGeom>
        </p:spPr>
      </p:pic>
      <p:pic>
        <p:nvPicPr>
          <p:cNvPr id="7" name="Segnaposto contenuto 6">
            <a:extLst>
              <a:ext uri="{FF2B5EF4-FFF2-40B4-BE49-F238E27FC236}">
                <a16:creationId xmlns:a16="http://schemas.microsoft.com/office/drawing/2014/main" id="{09EF5EF5-37DE-422F-A842-0129757808EC}"/>
              </a:ext>
            </a:extLst>
          </p:cNvPr>
          <p:cNvPicPr>
            <a:picLocks noGrp="1" noChangeAspect="1"/>
          </p:cNvPicPr>
          <p:nvPr>
            <p:ph idx="1"/>
          </p:nvPr>
        </p:nvPicPr>
        <p:blipFill>
          <a:blip r:embed="rId3"/>
          <a:stretch>
            <a:fillRect/>
          </a:stretch>
        </p:blipFill>
        <p:spPr>
          <a:xfrm>
            <a:off x="2716377" y="2342601"/>
            <a:ext cx="6759245" cy="4045306"/>
          </a:xfrm>
          <a:prstGeom prst="rect">
            <a:avLst/>
          </a:prstGeom>
        </p:spPr>
      </p:pic>
      <p:sp>
        <p:nvSpPr>
          <p:cNvPr id="6" name="Rettangolo 5">
            <a:extLst>
              <a:ext uri="{FF2B5EF4-FFF2-40B4-BE49-F238E27FC236}">
                <a16:creationId xmlns:a16="http://schemas.microsoft.com/office/drawing/2014/main" id="{F14BCA5B-0E4B-4A73-9119-2A2D12AE9A93}"/>
              </a:ext>
            </a:extLst>
          </p:cNvPr>
          <p:cNvSpPr/>
          <p:nvPr/>
        </p:nvSpPr>
        <p:spPr>
          <a:xfrm>
            <a:off x="2716377" y="1154486"/>
            <a:ext cx="6620248" cy="1070708"/>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latin typeface="Calibri"/>
                <a:cs typeface="Calibri"/>
              </a:rPr>
              <a:t>The archive has been designed and built as PDS4 compliant a</a:t>
            </a:r>
            <a:r>
              <a:rPr lang="en-GB" sz="2000" b="1" dirty="0">
                <a:solidFill>
                  <a:schemeClr val="bg1"/>
                </a:solidFill>
                <a:latin typeface="Calibri"/>
                <a:cs typeface="Calibri"/>
              </a:rPr>
              <a:t>nd we are willing to collaborate with the DM WG for PDS</a:t>
            </a:r>
            <a:endParaRPr lang="en-GB" sz="2000" b="1" dirty="0">
              <a:solidFill>
                <a:schemeClr val="bg1"/>
              </a:solidFill>
              <a:latin typeface="Calibri" panose="020F0502020204030204" pitchFamily="34" charset="0"/>
              <a:cs typeface="Calibri" panose="020F0502020204030204" pitchFamily="34" charset="0"/>
            </a:endParaRPr>
          </a:p>
        </p:txBody>
      </p:sp>
      <p:sp>
        <p:nvSpPr>
          <p:cNvPr id="8" name="CasellaDiTesto 2">
            <a:extLst>
              <a:ext uri="{FF2B5EF4-FFF2-40B4-BE49-F238E27FC236}">
                <a16:creationId xmlns:a16="http://schemas.microsoft.com/office/drawing/2014/main" id="{B4A9F91A-8EC7-4622-AAAC-197AC55259CC}"/>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Tree>
    <p:extLst>
      <p:ext uri="{BB962C8B-B14F-4D97-AF65-F5344CB8AC3E}">
        <p14:creationId xmlns:p14="http://schemas.microsoft.com/office/powerpoint/2010/main" val="167131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FC8F600-2A1F-46E2-8F34-1BEFE155B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7"/>
            <a:ext cx="12187486" cy="1073573"/>
          </a:xfrm>
          <a:prstGeom prst="rect">
            <a:avLst/>
          </a:prstGeom>
        </p:spPr>
      </p:pic>
      <p:sp>
        <p:nvSpPr>
          <p:cNvPr id="4" name="Titolo 1">
            <a:extLst>
              <a:ext uri="{FF2B5EF4-FFF2-40B4-BE49-F238E27FC236}">
                <a16:creationId xmlns:a16="http://schemas.microsoft.com/office/drawing/2014/main" id="{E95CB672-B983-46A0-A2AD-FD9E8B6244F2}"/>
              </a:ext>
            </a:extLst>
          </p:cNvPr>
          <p:cNvSpPr txBox="1">
            <a:spLocks/>
          </p:cNvSpPr>
          <p:nvPr/>
        </p:nvSpPr>
        <p:spPr>
          <a:xfrm>
            <a:off x="833120" y="1062851"/>
            <a:ext cx="10515600" cy="60695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MATISSE</a:t>
            </a:r>
          </a:p>
        </p:txBody>
      </p:sp>
      <p:pic>
        <p:nvPicPr>
          <p:cNvPr id="7" name="Immagine 6">
            <a:extLst>
              <a:ext uri="{FF2B5EF4-FFF2-40B4-BE49-F238E27FC236}">
                <a16:creationId xmlns:a16="http://schemas.microsoft.com/office/drawing/2014/main" id="{68BF3A7A-AC47-47AE-AE42-CCAC14CFC0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0148" y="4129051"/>
            <a:ext cx="3287770" cy="2679030"/>
          </a:xfrm>
          <a:prstGeom prst="rect">
            <a:avLst/>
          </a:prstGeom>
        </p:spPr>
      </p:pic>
      <p:pic>
        <p:nvPicPr>
          <p:cNvPr id="8" name="Immagine 7">
            <a:extLst>
              <a:ext uri="{FF2B5EF4-FFF2-40B4-BE49-F238E27FC236}">
                <a16:creationId xmlns:a16="http://schemas.microsoft.com/office/drawing/2014/main" id="{2FDFFAEB-B97F-47B7-8E97-903F1E3CE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4820" y="1255587"/>
            <a:ext cx="3376364" cy="2751221"/>
          </a:xfrm>
          <a:prstGeom prst="rect">
            <a:avLst/>
          </a:prstGeom>
        </p:spPr>
      </p:pic>
      <p:sp>
        <p:nvSpPr>
          <p:cNvPr id="9" name="Rettangolo 8">
            <a:extLst>
              <a:ext uri="{FF2B5EF4-FFF2-40B4-BE49-F238E27FC236}">
                <a16:creationId xmlns:a16="http://schemas.microsoft.com/office/drawing/2014/main" id="{4787544F-E676-4138-920F-3EBCCA9BA0AD}"/>
              </a:ext>
            </a:extLst>
          </p:cNvPr>
          <p:cNvSpPr/>
          <p:nvPr/>
        </p:nvSpPr>
        <p:spPr>
          <a:xfrm>
            <a:off x="527962" y="1909799"/>
            <a:ext cx="3373588" cy="476980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547AAC38-D197-409A-A256-4657EE8E8B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02" y="2212586"/>
            <a:ext cx="2992685" cy="3976990"/>
          </a:xfrm>
          <a:prstGeom prst="rect">
            <a:avLst/>
          </a:prstGeom>
        </p:spPr>
      </p:pic>
      <p:pic>
        <p:nvPicPr>
          <p:cNvPr id="11" name="Segnaposto contenuto 3">
            <a:extLst>
              <a:ext uri="{FF2B5EF4-FFF2-40B4-BE49-F238E27FC236}">
                <a16:creationId xmlns:a16="http://schemas.microsoft.com/office/drawing/2014/main" id="{0BB9687A-A6F8-42D3-A4F4-F402A163A0A9}"/>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00601" y="4561915"/>
            <a:ext cx="4134027" cy="2084351"/>
          </a:xfrm>
          <a:prstGeom prst="rect">
            <a:avLst/>
          </a:prstGeom>
        </p:spPr>
      </p:pic>
      <p:sp>
        <p:nvSpPr>
          <p:cNvPr id="12" name="CasellaDiTesto 11">
            <a:extLst>
              <a:ext uri="{FF2B5EF4-FFF2-40B4-BE49-F238E27FC236}">
                <a16:creationId xmlns:a16="http://schemas.microsoft.com/office/drawing/2014/main" id="{F7BCF7D1-A408-4F85-896A-DE9EA5594EB9}"/>
              </a:ext>
            </a:extLst>
          </p:cNvPr>
          <p:cNvSpPr txBox="1"/>
          <p:nvPr/>
        </p:nvSpPr>
        <p:spPr>
          <a:xfrm>
            <a:off x="6761766" y="4759443"/>
            <a:ext cx="1301102" cy="369332"/>
          </a:xfrm>
          <a:prstGeom prst="rect">
            <a:avLst/>
          </a:prstGeom>
          <a:solidFill>
            <a:srgbClr val="FFFF00"/>
          </a:solidFill>
        </p:spPr>
        <p:txBody>
          <a:bodyPr wrap="square" rtlCol="0">
            <a:spAutoFit/>
          </a:bodyPr>
          <a:lstStyle/>
          <a:p>
            <a:pPr algn="ctr"/>
            <a:r>
              <a:rPr lang="it-IT" dirty="0"/>
              <a:t>Moon</a:t>
            </a:r>
          </a:p>
        </p:txBody>
      </p:sp>
      <p:sp>
        <p:nvSpPr>
          <p:cNvPr id="13" name="CasellaDiTesto 12">
            <a:extLst>
              <a:ext uri="{FF2B5EF4-FFF2-40B4-BE49-F238E27FC236}">
                <a16:creationId xmlns:a16="http://schemas.microsoft.com/office/drawing/2014/main" id="{D233EF87-8998-4874-8F5E-A28CAC38637B}"/>
              </a:ext>
            </a:extLst>
          </p:cNvPr>
          <p:cNvSpPr txBox="1"/>
          <p:nvPr/>
        </p:nvSpPr>
        <p:spPr>
          <a:xfrm>
            <a:off x="9645099" y="6272281"/>
            <a:ext cx="1557867" cy="369332"/>
          </a:xfrm>
          <a:prstGeom prst="rect">
            <a:avLst/>
          </a:prstGeom>
          <a:solidFill>
            <a:srgbClr val="FFFF00"/>
          </a:solidFill>
        </p:spPr>
        <p:txBody>
          <a:bodyPr wrap="square" rtlCol="0">
            <a:spAutoFit/>
          </a:bodyPr>
          <a:lstStyle/>
          <a:p>
            <a:pPr algn="ctr"/>
            <a:r>
              <a:rPr lang="it-IT" dirty="0"/>
              <a:t>Venus</a:t>
            </a:r>
          </a:p>
        </p:txBody>
      </p:sp>
      <p:sp>
        <p:nvSpPr>
          <p:cNvPr id="14" name="CasellaDiTesto 13">
            <a:extLst>
              <a:ext uri="{FF2B5EF4-FFF2-40B4-BE49-F238E27FC236}">
                <a16:creationId xmlns:a16="http://schemas.microsoft.com/office/drawing/2014/main" id="{D791AE7A-088B-482D-866E-3D6998F47EC8}"/>
              </a:ext>
            </a:extLst>
          </p:cNvPr>
          <p:cNvSpPr txBox="1"/>
          <p:nvPr/>
        </p:nvSpPr>
        <p:spPr>
          <a:xfrm>
            <a:off x="9639896" y="1469724"/>
            <a:ext cx="1659466" cy="369332"/>
          </a:xfrm>
          <a:prstGeom prst="rect">
            <a:avLst/>
          </a:prstGeom>
          <a:solidFill>
            <a:srgbClr val="FFFF00"/>
          </a:solidFill>
        </p:spPr>
        <p:txBody>
          <a:bodyPr wrap="square" rtlCol="0">
            <a:spAutoFit/>
          </a:bodyPr>
          <a:lstStyle/>
          <a:p>
            <a:pPr algn="ctr"/>
            <a:r>
              <a:rPr lang="it-IT" dirty="0"/>
              <a:t>Vesta, Ceres</a:t>
            </a:r>
          </a:p>
        </p:txBody>
      </p:sp>
      <p:sp>
        <p:nvSpPr>
          <p:cNvPr id="15" name="CasellaDiTesto 14">
            <a:extLst>
              <a:ext uri="{FF2B5EF4-FFF2-40B4-BE49-F238E27FC236}">
                <a16:creationId xmlns:a16="http://schemas.microsoft.com/office/drawing/2014/main" id="{BB27C68A-8E63-46FF-8ACE-54343CEEF9C7}"/>
              </a:ext>
            </a:extLst>
          </p:cNvPr>
          <p:cNvSpPr txBox="1"/>
          <p:nvPr/>
        </p:nvSpPr>
        <p:spPr>
          <a:xfrm>
            <a:off x="4659936" y="1754034"/>
            <a:ext cx="2856498" cy="1754326"/>
          </a:xfrm>
          <a:prstGeom prst="rect">
            <a:avLst/>
          </a:prstGeom>
          <a:noFill/>
        </p:spPr>
        <p:txBody>
          <a:bodyPr wrap="square" rtlCol="0">
            <a:spAutoFit/>
          </a:bodyPr>
          <a:lstStyle/>
          <a:p>
            <a:pPr algn="ctr"/>
            <a:r>
              <a:rPr lang="it-IT" dirty="0" err="1">
                <a:latin typeface="Calibri" panose="020F0502020204030204" pitchFamily="34" charset="0"/>
                <a:cs typeface="Calibri" panose="020F0502020204030204" pitchFamily="34" charset="0"/>
              </a:rPr>
              <a:t>Since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its</a:t>
            </a:r>
            <a:r>
              <a:rPr lang="it-IT" dirty="0">
                <a:latin typeface="Calibri" panose="020F0502020204030204" pitchFamily="34" charset="0"/>
                <a:cs typeface="Calibri" panose="020F0502020204030204" pitchFamily="34" charset="0"/>
              </a:rPr>
              <a:t> first </a:t>
            </a:r>
            <a:r>
              <a:rPr lang="it-IT" dirty="0" err="1">
                <a:latin typeface="Calibri" panose="020F0502020204030204" pitchFamily="34" charset="0"/>
                <a:cs typeface="Calibri" panose="020F0502020204030204" pitchFamily="34" charset="0"/>
              </a:rPr>
              <a:t>version</a:t>
            </a:r>
            <a:r>
              <a:rPr lang="it-IT" dirty="0">
                <a:latin typeface="Calibri" panose="020F0502020204030204" pitchFamily="34" charset="0"/>
                <a:cs typeface="Calibri" panose="020F0502020204030204" pitchFamily="34" charset="0"/>
              </a:rPr>
              <a:t> in 2013 the </a:t>
            </a:r>
            <a:r>
              <a:rPr lang="it-IT" dirty="0" err="1">
                <a:latin typeface="Calibri" panose="020F0502020204030204" pitchFamily="34" charset="0"/>
                <a:cs typeface="Calibri" panose="020F0502020204030204" pitchFamily="34" charset="0"/>
              </a:rPr>
              <a:t>tool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has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grown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improving</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its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scientific</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capabilities</a:t>
            </a:r>
            <a:r>
              <a:rPr lang="it-IT" dirty="0">
                <a:latin typeface="Calibri" panose="020F0502020204030204" pitchFamily="34" charset="0"/>
                <a:cs typeface="Calibri" panose="020F0502020204030204" pitchFamily="34" charset="0"/>
              </a:rPr>
              <a:t> and </a:t>
            </a:r>
            <a:r>
              <a:rPr lang="it-IT" dirty="0" err="1">
                <a:latin typeface="Calibri" panose="020F0502020204030204" pitchFamily="34" charset="0"/>
                <a:cs typeface="Calibri" panose="020F0502020204030204" pitchFamily="34" charset="0"/>
              </a:rPr>
              <a:t>including</a:t>
            </a:r>
            <a:r>
              <a:rPr lang="it-IT" dirty="0">
                <a:latin typeface="Calibri" panose="020F0502020204030204" pitchFamily="34" charset="0"/>
                <a:cs typeface="Calibri" panose="020F0502020204030204" pitchFamily="34" charset="0"/>
              </a:rPr>
              <a:t> new targets, </a:t>
            </a:r>
            <a:r>
              <a:rPr lang="it-IT" dirty="0" err="1">
                <a:latin typeface="Calibri" panose="020F0502020204030204" pitchFamily="34" charset="0"/>
                <a:cs typeface="Calibri" panose="020F0502020204030204" pitchFamily="34" charset="0"/>
              </a:rPr>
              <a:t>missions</a:t>
            </a:r>
            <a:r>
              <a:rPr lang="it-IT" dirty="0">
                <a:latin typeface="Calibri" panose="020F0502020204030204" pitchFamily="34" charset="0"/>
                <a:cs typeface="Calibri" panose="020F0502020204030204" pitchFamily="34" charset="0"/>
              </a:rPr>
              <a:t> and </a:t>
            </a:r>
            <a:r>
              <a:rPr lang="it-IT" dirty="0" err="1">
                <a:latin typeface="Calibri" panose="020F0502020204030204" pitchFamily="34" charset="0"/>
                <a:cs typeface="Calibri" panose="020F0502020204030204" pitchFamily="34" charset="0"/>
              </a:rPr>
              <a:t>instruments</a:t>
            </a:r>
            <a:endParaRPr lang="it-IT" dirty="0">
              <a:latin typeface="Calibri" panose="020F0502020204030204" pitchFamily="34" charset="0"/>
              <a:cs typeface="Calibri" panose="020F0502020204030204" pitchFamily="34" charset="0"/>
            </a:endParaRPr>
          </a:p>
        </p:txBody>
      </p:sp>
      <p:sp>
        <p:nvSpPr>
          <p:cNvPr id="16" name="CasellaDiTesto 15">
            <a:extLst>
              <a:ext uri="{FF2B5EF4-FFF2-40B4-BE49-F238E27FC236}">
                <a16:creationId xmlns:a16="http://schemas.microsoft.com/office/drawing/2014/main" id="{72CB2268-6FF1-4F3A-8C1A-2E828BDE65EB}"/>
              </a:ext>
            </a:extLst>
          </p:cNvPr>
          <p:cNvSpPr txBox="1"/>
          <p:nvPr/>
        </p:nvSpPr>
        <p:spPr>
          <a:xfrm>
            <a:off x="184320" y="6272281"/>
            <a:ext cx="4060872" cy="338554"/>
          </a:xfrm>
          <a:prstGeom prst="rect">
            <a:avLst/>
          </a:prstGeom>
          <a:noFill/>
        </p:spPr>
        <p:txBody>
          <a:bodyPr wrap="square" rtlCol="0">
            <a:spAutoFit/>
          </a:bodyPr>
          <a:lstStyle/>
          <a:p>
            <a:pPr algn="ctr"/>
            <a:r>
              <a:rPr lang="it-IT" sz="1600" b="1" u="sng" dirty="0" err="1">
                <a:latin typeface="Calibri" panose="020F0502020204030204" pitchFamily="34" charset="0"/>
                <a:cs typeface="Calibri" panose="020F0502020204030204" pitchFamily="34" charset="0"/>
              </a:rPr>
              <a:t>July</a:t>
            </a:r>
            <a:r>
              <a:rPr lang="it-IT" sz="1600" b="1" u="sng" dirty="0">
                <a:latin typeface="Calibri" panose="020F0502020204030204" pitchFamily="34" charset="0"/>
                <a:cs typeface="Calibri" panose="020F0502020204030204" pitchFamily="34" charset="0"/>
              </a:rPr>
              <a:t> 2019 Nature </a:t>
            </a:r>
            <a:r>
              <a:rPr lang="it-IT" sz="1600" b="1" u="sng" dirty="0" err="1">
                <a:latin typeface="Calibri" panose="020F0502020204030204" pitchFamily="34" charset="0"/>
                <a:cs typeface="Calibri" panose="020F0502020204030204" pitchFamily="34" charset="0"/>
              </a:rPr>
              <a:t>Astronomy</a:t>
            </a:r>
            <a:r>
              <a:rPr lang="it-IT" sz="1600" b="1" u="sng" dirty="0">
                <a:latin typeface="Calibri" panose="020F0502020204030204" pitchFamily="34" charset="0"/>
                <a:cs typeface="Calibri" panose="020F0502020204030204" pitchFamily="34" charset="0"/>
              </a:rPr>
              <a:t> cover!</a:t>
            </a:r>
          </a:p>
        </p:txBody>
      </p:sp>
      <p:sp>
        <p:nvSpPr>
          <p:cNvPr id="17" name="Rettangolo 16"/>
          <p:cNvSpPr/>
          <p:nvPr/>
        </p:nvSpPr>
        <p:spPr>
          <a:xfrm>
            <a:off x="4245192" y="3585988"/>
            <a:ext cx="3817676" cy="86878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latin typeface="Calibri" panose="020F0502020204030204" pitchFamily="34" charset="0"/>
                <a:cs typeface="Calibri" panose="020F0502020204030204" pitchFamily="34" charset="0"/>
              </a:rPr>
              <a:t>CRISM &amp; MARSIS Mars, VIRTIS Venus, MDIS Mercury called by external </a:t>
            </a:r>
            <a:r>
              <a:rPr lang="it-IT" sz="1600" dirty="0" err="1">
                <a:solidFill>
                  <a:schemeClr val="tx1"/>
                </a:solidFill>
                <a:latin typeface="Calibri" panose="020F0502020204030204" pitchFamily="34" charset="0"/>
                <a:cs typeface="Calibri" panose="020F0502020204030204" pitchFamily="34" charset="0"/>
              </a:rPr>
              <a:t>services</a:t>
            </a:r>
            <a:r>
              <a:rPr lang="it-IT" sz="1600">
                <a:solidFill>
                  <a:schemeClr val="tx1"/>
                </a:solidFill>
                <a:latin typeface="Calibri" panose="020F0502020204030204" pitchFamily="34" charset="0"/>
                <a:cs typeface="Calibri" panose="020F0502020204030204" pitchFamily="34" charset="0"/>
              </a:rPr>
              <a:t> </a:t>
            </a:r>
          </a:p>
          <a:p>
            <a:pPr algn="ctr"/>
            <a:r>
              <a:rPr lang="it-IT" sz="1600">
                <a:solidFill>
                  <a:schemeClr val="tx1"/>
                </a:solidFill>
                <a:latin typeface="Calibri" panose="020F0502020204030204" pitchFamily="34" charset="0"/>
                <a:cs typeface="Calibri" panose="020F0502020204030204" pitchFamily="34" charset="0"/>
              </a:rPr>
              <a:t>(</a:t>
            </a:r>
            <a:r>
              <a:rPr lang="it-IT" sz="1600" dirty="0">
                <a:solidFill>
                  <a:schemeClr val="tx1"/>
                </a:solidFill>
                <a:latin typeface="Calibri" panose="020F0502020204030204" pitchFamily="34" charset="0"/>
                <a:cs typeface="Calibri" panose="020F0502020204030204" pitchFamily="34" charset="0"/>
              </a:rPr>
              <a:t>EPN-TAP, </a:t>
            </a:r>
            <a:r>
              <a:rPr lang="it-IT" sz="1600" dirty="0" err="1">
                <a:solidFill>
                  <a:schemeClr val="tx1"/>
                </a:solidFill>
                <a:latin typeface="Calibri" panose="020F0502020204030204" pitchFamily="34" charset="0"/>
                <a:cs typeface="Calibri" panose="020F0502020204030204" pitchFamily="34" charset="0"/>
              </a:rPr>
              <a:t>PlanetServer</a:t>
            </a:r>
            <a:r>
              <a:rPr lang="it-IT" sz="1600" dirty="0">
                <a:solidFill>
                  <a:schemeClr val="tx1"/>
                </a:solidFill>
                <a:latin typeface="Calibri" panose="020F0502020204030204" pitchFamily="34" charset="0"/>
                <a:cs typeface="Calibri" panose="020F0502020204030204" pitchFamily="34" charset="0"/>
              </a:rPr>
              <a:t>, NASA ODE REST)</a:t>
            </a:r>
          </a:p>
        </p:txBody>
      </p:sp>
      <p:sp>
        <p:nvSpPr>
          <p:cNvPr id="18" name="CasellaDiTesto 2">
            <a:extLst>
              <a:ext uri="{FF2B5EF4-FFF2-40B4-BE49-F238E27FC236}">
                <a16:creationId xmlns:a16="http://schemas.microsoft.com/office/drawing/2014/main" id="{A6079C3B-D8B4-4840-860C-7472487742C7}"/>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Tree>
    <p:extLst>
      <p:ext uri="{BB962C8B-B14F-4D97-AF65-F5344CB8AC3E}">
        <p14:creationId xmlns:p14="http://schemas.microsoft.com/office/powerpoint/2010/main" val="399203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85C22997-9998-4E08-BBFD-C1A61CF6C330}"/>
              </a:ext>
            </a:extLst>
          </p:cNvPr>
          <p:cNvSpPr>
            <a:spLocks noGrp="1"/>
          </p:cNvSpPr>
          <p:nvPr>
            <p:ph type="title"/>
          </p:nvPr>
        </p:nvSpPr>
        <p:spPr>
          <a:xfrm>
            <a:off x="831850" y="2018085"/>
            <a:ext cx="10515600" cy="2188155"/>
          </a:xfrm>
        </p:spPr>
        <p:txBody>
          <a:bodyPr/>
          <a:lstStyle/>
          <a:p>
            <a:pPr algn="ctr"/>
            <a:r>
              <a:rPr lang="it-IT" dirty="0">
                <a:latin typeface="Calibri" panose="020F0502020204030204" pitchFamily="34" charset="0"/>
                <a:cs typeface="Calibri" panose="020F0502020204030204" pitchFamily="34" charset="0"/>
              </a:rPr>
              <a:t>Thank </a:t>
            </a:r>
            <a:r>
              <a:rPr lang="it-IT" dirty="0" err="1">
                <a:latin typeface="Calibri" panose="020F0502020204030204" pitchFamily="34" charset="0"/>
                <a:cs typeface="Calibri" panose="020F0502020204030204" pitchFamily="34" charset="0"/>
              </a:rPr>
              <a:t>you</a:t>
            </a:r>
            <a:endParaRPr lang="it-IT" dirty="0">
              <a:latin typeface="Calibri" panose="020F0502020204030204" pitchFamily="34" charset="0"/>
              <a:cs typeface="Calibri" panose="020F0502020204030204" pitchFamily="34" charset="0"/>
            </a:endParaRPr>
          </a:p>
        </p:txBody>
      </p:sp>
      <p:sp>
        <p:nvSpPr>
          <p:cNvPr id="7" name="Segnaposto testo 6">
            <a:extLst>
              <a:ext uri="{FF2B5EF4-FFF2-40B4-BE49-F238E27FC236}">
                <a16:creationId xmlns:a16="http://schemas.microsoft.com/office/drawing/2014/main" id="{1B16031E-7B04-4233-B7AE-0F3CD9B5249C}"/>
              </a:ext>
            </a:extLst>
          </p:cNvPr>
          <p:cNvSpPr>
            <a:spLocks noGrp="1"/>
          </p:cNvSpPr>
          <p:nvPr>
            <p:ph type="body" idx="1"/>
          </p:nvPr>
        </p:nvSpPr>
        <p:spPr>
          <a:xfrm>
            <a:off x="831850" y="4897810"/>
            <a:ext cx="10515600" cy="1500187"/>
          </a:xfrm>
        </p:spPr>
        <p:txBody>
          <a:bodyPr/>
          <a:lstStyle/>
          <a:p>
            <a:pPr algn="ctr"/>
            <a:r>
              <a:rPr lang="it-IT" dirty="0">
                <a:latin typeface="Calibri" panose="020F0502020204030204" pitchFamily="34" charset="0"/>
                <a:cs typeface="Calibri" panose="020F0502020204030204" pitchFamily="34" charset="0"/>
                <a:hlinkClick r:id="rId2"/>
              </a:rPr>
              <a:t>angelo.zinzi@asi.it</a:t>
            </a:r>
            <a:r>
              <a:rPr lang="it-IT" dirty="0">
                <a:latin typeface="Calibri" panose="020F0502020204030204" pitchFamily="34" charset="0"/>
                <a:cs typeface="Calibri" panose="020F0502020204030204" pitchFamily="34" charset="0"/>
              </a:rPr>
              <a:t> </a:t>
            </a:r>
          </a:p>
        </p:txBody>
      </p:sp>
      <p:pic>
        <p:nvPicPr>
          <p:cNvPr id="8" name="Immagine 7">
            <a:extLst>
              <a:ext uri="{FF2B5EF4-FFF2-40B4-BE49-F238E27FC236}">
                <a16:creationId xmlns:a16="http://schemas.microsoft.com/office/drawing/2014/main" id="{2290D8E3-11EF-4556-8436-354A534FE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4967" y="528242"/>
            <a:ext cx="1804416" cy="1804416"/>
          </a:xfrm>
          <a:prstGeom prst="rect">
            <a:avLst/>
          </a:prstGeom>
        </p:spPr>
      </p:pic>
      <p:pic>
        <p:nvPicPr>
          <p:cNvPr id="3" name="Immagine 2">
            <a:extLst>
              <a:ext uri="{FF2B5EF4-FFF2-40B4-BE49-F238E27FC236}">
                <a16:creationId xmlns:a16="http://schemas.microsoft.com/office/drawing/2014/main" id="{789DB519-0BDD-4FA1-BD7A-854DAE680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4298" y="680356"/>
            <a:ext cx="1556064" cy="1500188"/>
          </a:xfrm>
          <a:prstGeom prst="rect">
            <a:avLst/>
          </a:prstGeom>
        </p:spPr>
      </p:pic>
    </p:spTree>
    <p:extLst>
      <p:ext uri="{BB962C8B-B14F-4D97-AF65-F5344CB8AC3E}">
        <p14:creationId xmlns:p14="http://schemas.microsoft.com/office/powerpoint/2010/main" val="3597820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EFC2B1C-8B3D-4B1E-8F73-1E5213FC7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59"/>
            <a:ext cx="12187486" cy="1073573"/>
          </a:xfrm>
          <a:prstGeom prst="rect">
            <a:avLst/>
          </a:prstGeom>
        </p:spPr>
      </p:pic>
      <p:pic>
        <p:nvPicPr>
          <p:cNvPr id="5" name="Immagine 4">
            <a:extLst>
              <a:ext uri="{FF2B5EF4-FFF2-40B4-BE49-F238E27FC236}">
                <a16:creationId xmlns:a16="http://schemas.microsoft.com/office/drawing/2014/main" id="{4D9B4015-7F5F-4A29-A23C-5C8E16FF08A4}"/>
              </a:ext>
            </a:extLst>
          </p:cNvPr>
          <p:cNvPicPr/>
          <p:nvPr/>
        </p:nvPicPr>
        <p:blipFill>
          <a:blip r:embed="rId3"/>
          <a:stretch/>
        </p:blipFill>
        <p:spPr>
          <a:xfrm>
            <a:off x="5975280" y="5553360"/>
            <a:ext cx="1152720" cy="1022760"/>
          </a:xfrm>
          <a:prstGeom prst="rect">
            <a:avLst/>
          </a:prstGeom>
          <a:ln w="0">
            <a:noFill/>
          </a:ln>
        </p:spPr>
      </p:pic>
      <p:pic>
        <p:nvPicPr>
          <p:cNvPr id="6" name="Immagine 6">
            <a:extLst>
              <a:ext uri="{FF2B5EF4-FFF2-40B4-BE49-F238E27FC236}">
                <a16:creationId xmlns:a16="http://schemas.microsoft.com/office/drawing/2014/main" id="{1B2B6E7D-8F4E-40D5-9AC5-876C334AFA4E}"/>
              </a:ext>
            </a:extLst>
          </p:cNvPr>
          <p:cNvPicPr/>
          <p:nvPr/>
        </p:nvPicPr>
        <p:blipFill>
          <a:blip r:embed="rId4"/>
          <a:stretch/>
        </p:blipFill>
        <p:spPr>
          <a:xfrm>
            <a:off x="4403880" y="2284920"/>
            <a:ext cx="1571400" cy="827280"/>
          </a:xfrm>
          <a:prstGeom prst="rect">
            <a:avLst/>
          </a:prstGeom>
          <a:ln w="0">
            <a:noFill/>
          </a:ln>
        </p:spPr>
      </p:pic>
      <p:sp>
        <p:nvSpPr>
          <p:cNvPr id="8" name="Rettangolo 7">
            <a:extLst>
              <a:ext uri="{FF2B5EF4-FFF2-40B4-BE49-F238E27FC236}">
                <a16:creationId xmlns:a16="http://schemas.microsoft.com/office/drawing/2014/main" id="{AB06CDE4-88AD-48D4-AC7A-1C79223AF867}"/>
              </a:ext>
            </a:extLst>
          </p:cNvPr>
          <p:cNvSpPr/>
          <p:nvPr/>
        </p:nvSpPr>
        <p:spPr>
          <a:xfrm>
            <a:off x="6093743" y="2413080"/>
            <a:ext cx="1828800" cy="57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it-IT" sz="1200" b="0" strike="noStrike" spc="-1" dirty="0">
                <a:solidFill>
                  <a:srgbClr val="000000"/>
                </a:solidFill>
                <a:latin typeface="Calibri"/>
                <a:ea typeface="DejaVu Sans"/>
              </a:rPr>
              <a:t>Horizon 2020</a:t>
            </a:r>
            <a:endParaRPr lang="it-IT" sz="1200" b="0" strike="noStrike" spc="-1" dirty="0">
              <a:latin typeface="Arial"/>
            </a:endParaRPr>
          </a:p>
          <a:p>
            <a:pPr>
              <a:lnSpc>
                <a:spcPct val="100000"/>
              </a:lnSpc>
              <a:buNone/>
            </a:pPr>
            <a:r>
              <a:rPr lang="it-IT" sz="1000" b="0" i="1" strike="noStrike" spc="-1" dirty="0">
                <a:solidFill>
                  <a:srgbClr val="000000"/>
                </a:solidFill>
                <a:latin typeface="Calibri"/>
                <a:ea typeface="DejaVu Sans"/>
              </a:rPr>
              <a:t>Grant Agreement No 870403</a:t>
            </a:r>
            <a:endParaRPr lang="it-IT" sz="1000" b="0" strike="noStrike" spc="-1" dirty="0">
              <a:latin typeface="Arial"/>
            </a:endParaRPr>
          </a:p>
        </p:txBody>
      </p:sp>
      <p:pic>
        <p:nvPicPr>
          <p:cNvPr id="9" name="Immagine 12">
            <a:extLst>
              <a:ext uri="{FF2B5EF4-FFF2-40B4-BE49-F238E27FC236}">
                <a16:creationId xmlns:a16="http://schemas.microsoft.com/office/drawing/2014/main" id="{D093605F-665E-46F3-9C8F-B7FE830416DA}"/>
              </a:ext>
            </a:extLst>
          </p:cNvPr>
          <p:cNvPicPr/>
          <p:nvPr/>
        </p:nvPicPr>
        <p:blipFill>
          <a:blip r:embed="rId5"/>
          <a:stretch/>
        </p:blipFill>
        <p:spPr>
          <a:xfrm>
            <a:off x="1543320" y="4968360"/>
            <a:ext cx="2253600" cy="562680"/>
          </a:xfrm>
          <a:prstGeom prst="rect">
            <a:avLst/>
          </a:prstGeom>
          <a:ln w="0">
            <a:noFill/>
          </a:ln>
        </p:spPr>
      </p:pic>
      <p:pic>
        <p:nvPicPr>
          <p:cNvPr id="10" name="Immagine 15">
            <a:extLst>
              <a:ext uri="{FF2B5EF4-FFF2-40B4-BE49-F238E27FC236}">
                <a16:creationId xmlns:a16="http://schemas.microsoft.com/office/drawing/2014/main" id="{B70AAA48-23C5-4331-BFEC-47ABE466A3FA}"/>
              </a:ext>
            </a:extLst>
          </p:cNvPr>
          <p:cNvPicPr/>
          <p:nvPr/>
        </p:nvPicPr>
        <p:blipFill>
          <a:blip r:embed="rId6"/>
          <a:stretch/>
        </p:blipFill>
        <p:spPr>
          <a:xfrm>
            <a:off x="3398760" y="5784480"/>
            <a:ext cx="2410920" cy="602280"/>
          </a:xfrm>
          <a:prstGeom prst="rect">
            <a:avLst/>
          </a:prstGeom>
          <a:ln w="0">
            <a:noFill/>
          </a:ln>
        </p:spPr>
      </p:pic>
      <p:pic>
        <p:nvPicPr>
          <p:cNvPr id="11" name="Immagine 17">
            <a:extLst>
              <a:ext uri="{FF2B5EF4-FFF2-40B4-BE49-F238E27FC236}">
                <a16:creationId xmlns:a16="http://schemas.microsoft.com/office/drawing/2014/main" id="{5BAD81EF-86E7-4DCD-A5CA-32872FBD5AA7}"/>
              </a:ext>
            </a:extLst>
          </p:cNvPr>
          <p:cNvPicPr/>
          <p:nvPr/>
        </p:nvPicPr>
        <p:blipFill>
          <a:blip r:embed="rId7"/>
          <a:stretch/>
        </p:blipFill>
        <p:spPr>
          <a:xfrm>
            <a:off x="4919760" y="4757760"/>
            <a:ext cx="3616200" cy="884160"/>
          </a:xfrm>
          <a:prstGeom prst="rect">
            <a:avLst/>
          </a:prstGeom>
          <a:ln w="0">
            <a:noFill/>
          </a:ln>
        </p:spPr>
      </p:pic>
      <p:pic>
        <p:nvPicPr>
          <p:cNvPr id="12" name="Immagine 19">
            <a:extLst>
              <a:ext uri="{FF2B5EF4-FFF2-40B4-BE49-F238E27FC236}">
                <a16:creationId xmlns:a16="http://schemas.microsoft.com/office/drawing/2014/main" id="{A8F892CB-FF7F-498D-B77C-C378D2D25FE1}"/>
              </a:ext>
            </a:extLst>
          </p:cNvPr>
          <p:cNvPicPr/>
          <p:nvPr/>
        </p:nvPicPr>
        <p:blipFill>
          <a:blip r:embed="rId8"/>
          <a:stretch/>
        </p:blipFill>
        <p:spPr>
          <a:xfrm>
            <a:off x="470520" y="4968360"/>
            <a:ext cx="570960" cy="342360"/>
          </a:xfrm>
          <a:prstGeom prst="rect">
            <a:avLst/>
          </a:prstGeom>
          <a:ln w="0">
            <a:noFill/>
          </a:ln>
        </p:spPr>
      </p:pic>
      <p:pic>
        <p:nvPicPr>
          <p:cNvPr id="13" name="Immagine 21">
            <a:extLst>
              <a:ext uri="{FF2B5EF4-FFF2-40B4-BE49-F238E27FC236}">
                <a16:creationId xmlns:a16="http://schemas.microsoft.com/office/drawing/2014/main" id="{22D68F58-D595-4A21-B535-ECF25AA16A43}"/>
              </a:ext>
            </a:extLst>
          </p:cNvPr>
          <p:cNvPicPr/>
          <p:nvPr/>
        </p:nvPicPr>
        <p:blipFill>
          <a:blip r:embed="rId9"/>
          <a:stretch/>
        </p:blipFill>
        <p:spPr>
          <a:xfrm>
            <a:off x="9544680" y="4906080"/>
            <a:ext cx="1719000" cy="687240"/>
          </a:xfrm>
          <a:prstGeom prst="rect">
            <a:avLst/>
          </a:prstGeom>
          <a:ln w="0">
            <a:noFill/>
          </a:ln>
        </p:spPr>
      </p:pic>
      <p:pic>
        <p:nvPicPr>
          <p:cNvPr id="14" name="Immagine 23">
            <a:extLst>
              <a:ext uri="{FF2B5EF4-FFF2-40B4-BE49-F238E27FC236}">
                <a16:creationId xmlns:a16="http://schemas.microsoft.com/office/drawing/2014/main" id="{3A08B08E-748F-44A2-B123-F0B318565ECB}"/>
              </a:ext>
            </a:extLst>
          </p:cNvPr>
          <p:cNvPicPr/>
          <p:nvPr/>
        </p:nvPicPr>
        <p:blipFill>
          <a:blip r:embed="rId10"/>
          <a:stretch/>
        </p:blipFill>
        <p:spPr>
          <a:xfrm>
            <a:off x="6793200" y="5700960"/>
            <a:ext cx="3076920" cy="768600"/>
          </a:xfrm>
          <a:prstGeom prst="rect">
            <a:avLst/>
          </a:prstGeom>
          <a:ln w="0">
            <a:noFill/>
          </a:ln>
        </p:spPr>
      </p:pic>
      <p:pic>
        <p:nvPicPr>
          <p:cNvPr id="15" name="Immagine 25">
            <a:extLst>
              <a:ext uri="{FF2B5EF4-FFF2-40B4-BE49-F238E27FC236}">
                <a16:creationId xmlns:a16="http://schemas.microsoft.com/office/drawing/2014/main" id="{97F1B768-CF80-4445-A4E9-B9C2045968F5}"/>
              </a:ext>
            </a:extLst>
          </p:cNvPr>
          <p:cNvPicPr/>
          <p:nvPr/>
        </p:nvPicPr>
        <p:blipFill>
          <a:blip r:embed="rId11"/>
          <a:stretch/>
        </p:blipFill>
        <p:spPr>
          <a:xfrm>
            <a:off x="1221120" y="5776920"/>
            <a:ext cx="2575800" cy="643320"/>
          </a:xfrm>
          <a:prstGeom prst="rect">
            <a:avLst/>
          </a:prstGeom>
          <a:ln w="0">
            <a:noFill/>
          </a:ln>
        </p:spPr>
      </p:pic>
      <p:pic>
        <p:nvPicPr>
          <p:cNvPr id="16" name="Immagine 27">
            <a:extLst>
              <a:ext uri="{FF2B5EF4-FFF2-40B4-BE49-F238E27FC236}">
                <a16:creationId xmlns:a16="http://schemas.microsoft.com/office/drawing/2014/main" id="{31CB2B10-FE2F-46D4-996E-8FFCF14FF36B}"/>
              </a:ext>
            </a:extLst>
          </p:cNvPr>
          <p:cNvPicPr/>
          <p:nvPr/>
        </p:nvPicPr>
        <p:blipFill>
          <a:blip r:embed="rId12"/>
          <a:stretch/>
        </p:blipFill>
        <p:spPr>
          <a:xfrm>
            <a:off x="9473760" y="5784480"/>
            <a:ext cx="1789920" cy="634320"/>
          </a:xfrm>
          <a:prstGeom prst="rect">
            <a:avLst/>
          </a:prstGeom>
          <a:ln w="0">
            <a:noFill/>
          </a:ln>
        </p:spPr>
      </p:pic>
      <p:pic>
        <p:nvPicPr>
          <p:cNvPr id="17" name="Immagine 31">
            <a:extLst>
              <a:ext uri="{FF2B5EF4-FFF2-40B4-BE49-F238E27FC236}">
                <a16:creationId xmlns:a16="http://schemas.microsoft.com/office/drawing/2014/main" id="{075E28AC-D6EC-487B-9C03-E99A4FF75BB7}"/>
              </a:ext>
            </a:extLst>
          </p:cNvPr>
          <p:cNvPicPr/>
          <p:nvPr/>
        </p:nvPicPr>
        <p:blipFill>
          <a:blip r:embed="rId13"/>
          <a:stretch/>
        </p:blipFill>
        <p:spPr>
          <a:xfrm>
            <a:off x="7272360" y="4851360"/>
            <a:ext cx="2271600" cy="567360"/>
          </a:xfrm>
          <a:prstGeom prst="rect">
            <a:avLst/>
          </a:prstGeom>
          <a:ln w="0">
            <a:noFill/>
          </a:ln>
        </p:spPr>
      </p:pic>
      <p:pic>
        <p:nvPicPr>
          <p:cNvPr id="18" name="Immagine 9">
            <a:extLst>
              <a:ext uri="{FF2B5EF4-FFF2-40B4-BE49-F238E27FC236}">
                <a16:creationId xmlns:a16="http://schemas.microsoft.com/office/drawing/2014/main" id="{44ED887A-3E79-4610-A552-6D8FFD1150F7}"/>
              </a:ext>
            </a:extLst>
          </p:cNvPr>
          <p:cNvPicPr/>
          <p:nvPr/>
        </p:nvPicPr>
        <p:blipFill>
          <a:blip r:embed="rId14"/>
          <a:srcRect r="48323"/>
          <a:stretch/>
        </p:blipFill>
        <p:spPr>
          <a:xfrm>
            <a:off x="4140000" y="4847400"/>
            <a:ext cx="1558080" cy="704520"/>
          </a:xfrm>
          <a:prstGeom prst="rect">
            <a:avLst/>
          </a:prstGeom>
          <a:ln w="0">
            <a:noFill/>
          </a:ln>
        </p:spPr>
      </p:pic>
      <p:pic>
        <p:nvPicPr>
          <p:cNvPr id="19" name="Immagine 34">
            <a:extLst>
              <a:ext uri="{FF2B5EF4-FFF2-40B4-BE49-F238E27FC236}">
                <a16:creationId xmlns:a16="http://schemas.microsoft.com/office/drawing/2014/main" id="{D9A73AAD-DAE7-4C18-A2F1-8525A9A52079}"/>
              </a:ext>
            </a:extLst>
          </p:cNvPr>
          <p:cNvPicPr/>
          <p:nvPr/>
        </p:nvPicPr>
        <p:blipFill>
          <a:blip r:embed="rId15"/>
          <a:stretch/>
        </p:blipFill>
        <p:spPr>
          <a:xfrm>
            <a:off x="3956940" y="1081800"/>
            <a:ext cx="4036680" cy="1164600"/>
          </a:xfrm>
          <a:prstGeom prst="rect">
            <a:avLst/>
          </a:prstGeom>
          <a:ln w="0">
            <a:noFill/>
          </a:ln>
        </p:spPr>
      </p:pic>
      <p:sp>
        <p:nvSpPr>
          <p:cNvPr id="21" name="CasellaDiTesto 2">
            <a:extLst>
              <a:ext uri="{FF2B5EF4-FFF2-40B4-BE49-F238E27FC236}">
                <a16:creationId xmlns:a16="http://schemas.microsoft.com/office/drawing/2014/main" id="{3D7E8071-E5CE-499B-A4EF-AD0F06069AF1}"/>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
        <p:nvSpPr>
          <p:cNvPr id="22" name="CasellaDiTesto 5">
            <a:extLst>
              <a:ext uri="{FF2B5EF4-FFF2-40B4-BE49-F238E27FC236}">
                <a16:creationId xmlns:a16="http://schemas.microsoft.com/office/drawing/2014/main" id="{8DE11C0A-6D18-4DCF-A9F1-76E3265A2404}"/>
              </a:ext>
            </a:extLst>
          </p:cNvPr>
          <p:cNvSpPr/>
          <p:nvPr/>
        </p:nvSpPr>
        <p:spPr>
          <a:xfrm>
            <a:off x="405000" y="3096360"/>
            <a:ext cx="10859040" cy="7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GB" sz="1400" b="0" strike="noStrike" spc="-1">
                <a:solidFill>
                  <a:srgbClr val="000000"/>
                </a:solidFill>
                <a:latin typeface="Calibri"/>
                <a:ea typeface="DejaVu Sans"/>
              </a:rPr>
              <a:t>NEOROCKS will address the challenge of improving our knowledge on the </a:t>
            </a:r>
            <a:r>
              <a:rPr lang="en-GB" sz="1400" b="0" strike="noStrike" spc="-1">
                <a:solidFill>
                  <a:srgbClr val="FF0000"/>
                </a:solidFill>
                <a:latin typeface="Calibri"/>
                <a:ea typeface="DejaVu Sans"/>
              </a:rPr>
              <a:t>physical characterization</a:t>
            </a:r>
            <a:r>
              <a:rPr lang="en-GB" sz="1400" b="0" strike="noStrike" spc="-1">
                <a:solidFill>
                  <a:srgbClr val="000000"/>
                </a:solidFill>
                <a:latin typeface="Calibri"/>
                <a:ea typeface="DejaVu Sans"/>
              </a:rPr>
              <a:t> of the Near Earth Objects (NEOs) population </a:t>
            </a:r>
            <a:endParaRPr lang="it-IT" sz="1400" b="0" strike="noStrike" spc="-1">
              <a:latin typeface="Arial"/>
            </a:endParaRPr>
          </a:p>
          <a:p>
            <a:pPr algn="ctr">
              <a:lnSpc>
                <a:spcPct val="100000"/>
              </a:lnSpc>
              <a:buNone/>
            </a:pPr>
            <a:r>
              <a:rPr lang="en-GB" sz="1400" b="0" strike="noStrike" spc="-1">
                <a:solidFill>
                  <a:srgbClr val="000000"/>
                </a:solidFill>
                <a:latin typeface="Calibri"/>
                <a:ea typeface="DejaVu Sans"/>
              </a:rPr>
              <a:t>and of the implications for their origin and evolution as well as for planetary </a:t>
            </a:r>
            <a:r>
              <a:rPr lang="en-US" sz="1400" b="0" strike="noStrike" spc="-1">
                <a:solidFill>
                  <a:srgbClr val="000000"/>
                </a:solidFill>
                <a:latin typeface="Calibri"/>
                <a:ea typeface="DejaVu Sans"/>
              </a:rPr>
              <a:t>defense</a:t>
            </a:r>
            <a:endParaRPr lang="it-IT" sz="1400" b="0" strike="noStrike" spc="-1">
              <a:latin typeface="Arial"/>
            </a:endParaRPr>
          </a:p>
        </p:txBody>
      </p:sp>
      <p:sp>
        <p:nvSpPr>
          <p:cNvPr id="23" name="CasellaDiTesto 3">
            <a:extLst>
              <a:ext uri="{FF2B5EF4-FFF2-40B4-BE49-F238E27FC236}">
                <a16:creationId xmlns:a16="http://schemas.microsoft.com/office/drawing/2014/main" id="{A41AC276-50BF-4787-94AA-46E57A1A06D7}"/>
              </a:ext>
            </a:extLst>
          </p:cNvPr>
          <p:cNvSpPr/>
          <p:nvPr/>
        </p:nvSpPr>
        <p:spPr>
          <a:xfrm>
            <a:off x="0" y="3868920"/>
            <a:ext cx="12192000"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it-IT" sz="1000" b="0" strike="noStrike" spc="-1" dirty="0">
                <a:solidFill>
                  <a:srgbClr val="000000"/>
                </a:solidFill>
                <a:latin typeface="Calibri"/>
                <a:ea typeface="DejaVu Sans"/>
              </a:rPr>
              <a:t>E. Dotto, M. Banaszkiewicz, S. Banchi, M.A. Barucci, F. Bernardi, M. Birlan, B. Carry, A. Cellino, J. De Leon, M. Lazzarin, E. Mazzotta Epifani, A. Mediavilla, J. Nomen Torres, D. Perna, E. Perozzi, P. Pravec, C. Snodgrass,</a:t>
            </a:r>
            <a:endParaRPr lang="it-IT" sz="1000" b="0" strike="noStrike" spc="-1" dirty="0">
              <a:latin typeface="Arial"/>
            </a:endParaRPr>
          </a:p>
          <a:p>
            <a:pPr algn="ctr">
              <a:lnSpc>
                <a:spcPct val="100000"/>
              </a:lnSpc>
              <a:buNone/>
            </a:pPr>
            <a:r>
              <a:rPr lang="it-IT" sz="1000" b="0" strike="noStrike" spc="-1" dirty="0">
                <a:solidFill>
                  <a:srgbClr val="000000"/>
                </a:solidFill>
                <a:latin typeface="Calibri"/>
                <a:ea typeface="DejaVu Sans"/>
              </a:rPr>
              <a:t>C. </a:t>
            </a:r>
            <a:r>
              <a:rPr lang="it-IT" sz="1000" b="0" strike="noStrike" spc="-1" dirty="0" err="1">
                <a:solidFill>
                  <a:srgbClr val="000000"/>
                </a:solidFill>
                <a:latin typeface="Calibri"/>
                <a:ea typeface="DejaVu Sans"/>
              </a:rPr>
              <a:t>Teodorescu</a:t>
            </a:r>
            <a:r>
              <a:rPr lang="it-IT" sz="1000" b="0" strike="noStrike" spc="-1" dirty="0">
                <a:solidFill>
                  <a:srgbClr val="000000"/>
                </a:solidFill>
                <a:latin typeface="Calibri"/>
                <a:ea typeface="DejaVu Sans"/>
              </a:rPr>
              <a:t>, S. </a:t>
            </a:r>
            <a:r>
              <a:rPr lang="it-IT" sz="1000" b="0" strike="noStrike" spc="-1" dirty="0" err="1">
                <a:solidFill>
                  <a:srgbClr val="000000"/>
                </a:solidFill>
                <a:latin typeface="Calibri"/>
                <a:ea typeface="DejaVu Sans"/>
              </a:rPr>
              <a:t>Anghel</a:t>
            </a:r>
            <a:r>
              <a:rPr lang="it-IT" sz="1000" b="0" strike="noStrike" spc="-1" dirty="0">
                <a:solidFill>
                  <a:srgbClr val="000000"/>
                </a:solidFill>
                <a:latin typeface="Calibri"/>
                <a:ea typeface="DejaVu Sans"/>
              </a:rPr>
              <a:t>, N. Ariani, A. Bertolucci, F. Calderini, F. </a:t>
            </a:r>
            <a:r>
              <a:rPr lang="it-IT" sz="1000" b="0" strike="noStrike" spc="-1" dirty="0" err="1">
                <a:solidFill>
                  <a:srgbClr val="000000"/>
                </a:solidFill>
                <a:latin typeface="Calibri"/>
                <a:ea typeface="DejaVu Sans"/>
              </a:rPr>
              <a:t>Colas</a:t>
            </a:r>
            <a:r>
              <a:rPr lang="it-IT" sz="1000" b="0" strike="noStrike" spc="-1" dirty="0">
                <a:solidFill>
                  <a:srgbClr val="000000"/>
                </a:solidFill>
                <a:latin typeface="Calibri"/>
                <a:ea typeface="DejaVu Sans"/>
              </a:rPr>
              <a:t>, A. Del Vigna, A. Dell’Oro, A. Di Cecco, L. </a:t>
            </a:r>
            <a:r>
              <a:rPr lang="it-IT" sz="1000" b="0" strike="noStrike" spc="-1" dirty="0" err="1">
                <a:solidFill>
                  <a:srgbClr val="000000"/>
                </a:solidFill>
                <a:latin typeface="Calibri"/>
                <a:ea typeface="DejaVu Sans"/>
              </a:rPr>
              <a:t>Dimare</a:t>
            </a:r>
            <a:r>
              <a:rPr lang="it-IT" sz="1000" b="0" strike="noStrike" spc="-1" dirty="0">
                <a:solidFill>
                  <a:srgbClr val="000000"/>
                </a:solidFill>
                <a:latin typeface="Calibri"/>
                <a:ea typeface="DejaVu Sans"/>
              </a:rPr>
              <a:t>, P. Fatka, S. Fornasier, E. Frattin, P. Frosini, M. Fulchignoni, R. Gabryszewski, M. Giardino, A. Giunta, </a:t>
            </a:r>
            <a:endParaRPr lang="it-IT" sz="1000" b="0" strike="noStrike" spc="-1" dirty="0">
              <a:latin typeface="Arial"/>
            </a:endParaRPr>
          </a:p>
          <a:p>
            <a:pPr algn="ctr">
              <a:lnSpc>
                <a:spcPct val="100000"/>
              </a:lnSpc>
              <a:buNone/>
            </a:pPr>
            <a:r>
              <a:rPr lang="it-IT" sz="1000" b="0" strike="noStrike" spc="-1" dirty="0">
                <a:solidFill>
                  <a:srgbClr val="000000"/>
                </a:solidFill>
                <a:latin typeface="Calibri"/>
                <a:ea typeface="DejaVu Sans"/>
              </a:rPr>
              <a:t>T. </a:t>
            </a:r>
            <a:r>
              <a:rPr lang="it-IT" sz="1000" b="0" strike="noStrike" spc="-1" dirty="0" err="1">
                <a:solidFill>
                  <a:srgbClr val="000000"/>
                </a:solidFill>
                <a:latin typeface="Calibri"/>
                <a:ea typeface="DejaVu Sans"/>
              </a:rPr>
              <a:t>Hromakina</a:t>
            </a:r>
            <a:r>
              <a:rPr lang="it-IT" sz="1000" b="0" strike="noStrike" spc="-1" dirty="0">
                <a:solidFill>
                  <a:srgbClr val="000000"/>
                </a:solidFill>
                <a:latin typeface="Calibri"/>
                <a:ea typeface="DejaVu Sans"/>
              </a:rPr>
              <a:t>, J. </a:t>
            </a:r>
            <a:r>
              <a:rPr lang="it-IT" sz="1000" b="0" strike="noStrike" spc="-1" dirty="0" err="1">
                <a:solidFill>
                  <a:srgbClr val="000000"/>
                </a:solidFill>
                <a:latin typeface="Calibri"/>
                <a:ea typeface="DejaVu Sans"/>
              </a:rPr>
              <a:t>Huntingford</a:t>
            </a:r>
            <a:r>
              <a:rPr lang="it-IT" sz="1000" b="0" strike="noStrike" spc="-1" dirty="0">
                <a:solidFill>
                  <a:srgbClr val="000000"/>
                </a:solidFill>
                <a:latin typeface="Calibri"/>
                <a:ea typeface="DejaVu Sans"/>
              </a:rPr>
              <a:t>, S. Ieva, J.P. </a:t>
            </a:r>
            <a:r>
              <a:rPr lang="it-IT" sz="1000" b="0" strike="noStrike" spc="-1" dirty="0" err="1">
                <a:solidFill>
                  <a:srgbClr val="000000"/>
                </a:solidFill>
                <a:latin typeface="Calibri"/>
                <a:ea typeface="DejaVu Sans"/>
              </a:rPr>
              <a:t>Kotlarz</a:t>
            </a:r>
            <a:r>
              <a:rPr lang="it-IT" sz="1000" b="0" strike="noStrike" spc="-1" dirty="0">
                <a:solidFill>
                  <a:srgbClr val="000000"/>
                </a:solidFill>
                <a:latin typeface="Calibri"/>
                <a:ea typeface="DejaVu Sans"/>
              </a:rPr>
              <a:t>, F. La Forgia, J. Licandro, H. Medeiros, F. Merlin, F. Pinna, G. Polenta, M. Popescu, A. </a:t>
            </a:r>
            <a:r>
              <a:rPr lang="it-IT" sz="1000" b="0" strike="noStrike" spc="-1" dirty="0" err="1">
                <a:solidFill>
                  <a:srgbClr val="000000"/>
                </a:solidFill>
                <a:latin typeface="Calibri"/>
                <a:ea typeface="DejaVu Sans"/>
              </a:rPr>
              <a:t>Rozek</a:t>
            </a:r>
            <a:r>
              <a:rPr lang="it-IT" sz="1000" b="0" strike="noStrike" spc="-1" dirty="0">
                <a:solidFill>
                  <a:srgbClr val="000000"/>
                </a:solidFill>
                <a:latin typeface="Calibri"/>
                <a:ea typeface="DejaVu Sans"/>
              </a:rPr>
              <a:t>, P. Scheirich, A. </a:t>
            </a:r>
            <a:r>
              <a:rPr lang="it-IT" sz="1000" b="0" strike="noStrike" spc="-1" dirty="0" err="1">
                <a:solidFill>
                  <a:srgbClr val="000000"/>
                </a:solidFill>
                <a:latin typeface="Calibri"/>
                <a:ea typeface="DejaVu Sans"/>
              </a:rPr>
              <a:t>Sergeyev</a:t>
            </a:r>
            <a:r>
              <a:rPr lang="it-IT" sz="1000" b="0" strike="noStrike" spc="-1" dirty="0">
                <a:solidFill>
                  <a:srgbClr val="000000"/>
                </a:solidFill>
                <a:latin typeface="Calibri"/>
                <a:ea typeface="DejaVu Sans"/>
              </a:rPr>
              <a:t>, A. </a:t>
            </a:r>
            <a:r>
              <a:rPr lang="it-IT" sz="1000" b="0" strike="noStrike" spc="-1" dirty="0" err="1">
                <a:solidFill>
                  <a:srgbClr val="000000"/>
                </a:solidFill>
                <a:latin typeface="Calibri"/>
                <a:ea typeface="DejaVu Sans"/>
              </a:rPr>
              <a:t>Sonka</a:t>
            </a:r>
            <a:r>
              <a:rPr lang="it-IT" sz="1000" b="0" strike="noStrike" spc="-1" dirty="0">
                <a:solidFill>
                  <a:srgbClr val="000000"/>
                </a:solidFill>
                <a:latin typeface="Calibri"/>
                <a:ea typeface="DejaVu Sans"/>
              </a:rPr>
              <a:t>, G.B. Valsecchi, P. </a:t>
            </a:r>
            <a:r>
              <a:rPr lang="it-IT" sz="1000" b="0" strike="noStrike" spc="-1" dirty="0" err="1">
                <a:solidFill>
                  <a:srgbClr val="000000"/>
                </a:solidFill>
                <a:latin typeface="Calibri"/>
                <a:ea typeface="DejaVu Sans"/>
              </a:rPr>
              <a:t>Wajer</a:t>
            </a:r>
            <a:r>
              <a:rPr lang="it-IT" sz="1000" b="0" strike="noStrike" spc="-1" dirty="0">
                <a:solidFill>
                  <a:srgbClr val="000000"/>
                </a:solidFill>
                <a:latin typeface="Calibri"/>
                <a:ea typeface="DejaVu Sans"/>
              </a:rPr>
              <a:t>, A. Zinzi. </a:t>
            </a:r>
            <a:endParaRPr lang="it-IT" sz="1000" b="0" strike="noStrike" spc="-1" dirty="0">
              <a:latin typeface="Arial"/>
            </a:endParaRPr>
          </a:p>
          <a:p>
            <a:pPr algn="ctr">
              <a:lnSpc>
                <a:spcPct val="100000"/>
              </a:lnSpc>
              <a:buNone/>
            </a:pPr>
            <a:endParaRPr lang="it-IT" sz="1000" b="0" strike="noStrike" spc="-1" dirty="0">
              <a:latin typeface="Arial"/>
            </a:endParaRPr>
          </a:p>
        </p:txBody>
      </p:sp>
    </p:spTree>
    <p:extLst>
      <p:ext uri="{BB962C8B-B14F-4D97-AF65-F5344CB8AC3E}">
        <p14:creationId xmlns:p14="http://schemas.microsoft.com/office/powerpoint/2010/main" val="311229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083732"/>
            <a:ext cx="10515600" cy="606956"/>
          </a:xfrm>
        </p:spPr>
        <p:txBody>
          <a:bodyPr>
            <a:normAutofit/>
          </a:bodyPr>
          <a:lstStyle/>
          <a:p>
            <a:pPr algn="ctr"/>
            <a:r>
              <a:rPr lang="it-IT" b="1" dirty="0">
                <a:latin typeface="Calibri" panose="020F0502020204030204" pitchFamily="34" charset="0"/>
                <a:cs typeface="Calibri" panose="020F0502020204030204" pitchFamily="34" charset="0"/>
              </a:rPr>
              <a:t>NEOROCKS: data management</a:t>
            </a:r>
          </a:p>
        </p:txBody>
      </p:sp>
      <p:pic>
        <p:nvPicPr>
          <p:cNvPr id="4" name="Immagine 3">
            <a:extLst>
              <a:ext uri="{FF2B5EF4-FFF2-40B4-BE49-F238E27FC236}">
                <a16:creationId xmlns:a16="http://schemas.microsoft.com/office/drawing/2014/main" id="{8EFC2B1C-8B3D-4B1E-8F73-1E5213FC7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59"/>
            <a:ext cx="12187486" cy="1073573"/>
          </a:xfrm>
          <a:prstGeom prst="rect">
            <a:avLst/>
          </a:prstGeom>
        </p:spPr>
      </p:pic>
      <p:sp>
        <p:nvSpPr>
          <p:cNvPr id="8" name="CasellaDiTesto 2">
            <a:extLst>
              <a:ext uri="{FF2B5EF4-FFF2-40B4-BE49-F238E27FC236}">
                <a16:creationId xmlns:a16="http://schemas.microsoft.com/office/drawing/2014/main" id="{26FC156E-6DA5-4744-B3AF-3E55F8639E9B}"/>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graphicFrame>
        <p:nvGraphicFramePr>
          <p:cNvPr id="3" name="Diagramma 2">
            <a:extLst>
              <a:ext uri="{FF2B5EF4-FFF2-40B4-BE49-F238E27FC236}">
                <a16:creationId xmlns:a16="http://schemas.microsoft.com/office/drawing/2014/main" id="{8285B182-5DE1-490A-8748-BF3317CF9616}"/>
              </a:ext>
            </a:extLst>
          </p:cNvPr>
          <p:cNvGraphicFramePr/>
          <p:nvPr>
            <p:extLst>
              <p:ext uri="{D42A27DB-BD31-4B8C-83A1-F6EECF244321}">
                <p14:modId xmlns:p14="http://schemas.microsoft.com/office/powerpoint/2010/main" val="640073967"/>
              </p:ext>
            </p:extLst>
          </p:nvPr>
        </p:nvGraphicFramePr>
        <p:xfrm>
          <a:off x="2032000" y="1927274"/>
          <a:ext cx="8128000" cy="4235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703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C10E5055-338D-4C4A-A08F-CD8C0E143545}"/>
                                            </p:graphicEl>
                                          </p:spTgt>
                                        </p:tgtEl>
                                        <p:attrNameLst>
                                          <p:attrName>style.visibility</p:attrName>
                                        </p:attrNameLst>
                                      </p:cBhvr>
                                      <p:to>
                                        <p:strVal val="visible"/>
                                      </p:to>
                                    </p:set>
                                    <p:animEffect transition="in" filter="wipe(left)">
                                      <p:cBhvr>
                                        <p:cTn id="7" dur="500"/>
                                        <p:tgtEl>
                                          <p:spTgt spid="3">
                                            <p:graphicEl>
                                              <a:dgm id="{C10E5055-338D-4C4A-A08F-CD8C0E143545}"/>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graphicEl>
                                              <a:dgm id="{98CF9D34-C373-4971-9998-5821A0F1824B}"/>
                                            </p:graphicEl>
                                          </p:spTgt>
                                        </p:tgtEl>
                                        <p:attrNameLst>
                                          <p:attrName>style.visibility</p:attrName>
                                        </p:attrNameLst>
                                      </p:cBhvr>
                                      <p:to>
                                        <p:strVal val="visible"/>
                                      </p:to>
                                    </p:set>
                                    <p:animEffect transition="in" filter="wipe(left)">
                                      <p:cBhvr>
                                        <p:cTn id="11" dur="500"/>
                                        <p:tgtEl>
                                          <p:spTgt spid="3">
                                            <p:graphicEl>
                                              <a:dgm id="{98CF9D34-C373-4971-9998-5821A0F1824B}"/>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graphicEl>
                                              <a:dgm id="{027DE54F-5042-48DB-A16B-3DF2A8808FF4}"/>
                                            </p:graphicEl>
                                          </p:spTgt>
                                        </p:tgtEl>
                                        <p:attrNameLst>
                                          <p:attrName>style.visibility</p:attrName>
                                        </p:attrNameLst>
                                      </p:cBhvr>
                                      <p:to>
                                        <p:strVal val="visible"/>
                                      </p:to>
                                    </p:set>
                                    <p:animEffect transition="in" filter="wipe(left)">
                                      <p:cBhvr>
                                        <p:cTn id="16" dur="500"/>
                                        <p:tgtEl>
                                          <p:spTgt spid="3">
                                            <p:graphicEl>
                                              <a:dgm id="{027DE54F-5042-48DB-A16B-3DF2A8808FF4}"/>
                                            </p:graphic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graphicEl>
                                              <a:dgm id="{7FD8AF87-26A0-4EA4-8444-9134F63D7441}"/>
                                            </p:graphicEl>
                                          </p:spTgt>
                                        </p:tgtEl>
                                        <p:attrNameLst>
                                          <p:attrName>style.visibility</p:attrName>
                                        </p:attrNameLst>
                                      </p:cBhvr>
                                      <p:to>
                                        <p:strVal val="visible"/>
                                      </p:to>
                                    </p:set>
                                    <p:animEffect transition="in" filter="wipe(left)">
                                      <p:cBhvr>
                                        <p:cTn id="20" dur="500"/>
                                        <p:tgtEl>
                                          <p:spTgt spid="3">
                                            <p:graphicEl>
                                              <a:dgm id="{7FD8AF87-26A0-4EA4-8444-9134F63D744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graphicEl>
                                              <a:dgm id="{A209734B-45F8-4C7A-BFC3-04503F28387F}"/>
                                            </p:graphicEl>
                                          </p:spTgt>
                                        </p:tgtEl>
                                        <p:attrNameLst>
                                          <p:attrName>style.visibility</p:attrName>
                                        </p:attrNameLst>
                                      </p:cBhvr>
                                      <p:to>
                                        <p:strVal val="visible"/>
                                      </p:to>
                                    </p:set>
                                    <p:animEffect transition="in" filter="wipe(left)">
                                      <p:cBhvr>
                                        <p:cTn id="25" dur="500"/>
                                        <p:tgtEl>
                                          <p:spTgt spid="3">
                                            <p:graphicEl>
                                              <a:dgm id="{A209734B-45F8-4C7A-BFC3-04503F28387F}"/>
                                            </p:graphic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
                                            <p:graphicEl>
                                              <a:dgm id="{8F050B08-393D-4F86-AFCF-B8B933AC1592}"/>
                                            </p:graphicEl>
                                          </p:spTgt>
                                        </p:tgtEl>
                                        <p:attrNameLst>
                                          <p:attrName>style.visibility</p:attrName>
                                        </p:attrNameLst>
                                      </p:cBhvr>
                                      <p:to>
                                        <p:strVal val="visible"/>
                                      </p:to>
                                    </p:set>
                                    <p:animEffect transition="in" filter="wipe(left)">
                                      <p:cBhvr>
                                        <p:cTn id="29" dur="500"/>
                                        <p:tgtEl>
                                          <p:spTgt spid="3">
                                            <p:graphicEl>
                                              <a:dgm id="{8F050B08-393D-4F86-AFCF-B8B933AC159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magine 31">
            <a:extLst>
              <a:ext uri="{FF2B5EF4-FFF2-40B4-BE49-F238E27FC236}">
                <a16:creationId xmlns:a16="http://schemas.microsoft.com/office/drawing/2014/main" id="{4725FD85-4C02-4A54-9836-787109504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77"/>
            <a:ext cx="12187486" cy="1073573"/>
          </a:xfrm>
          <a:prstGeom prst="rect">
            <a:avLst/>
          </a:prstGeom>
        </p:spPr>
      </p:pic>
      <p:sp>
        <p:nvSpPr>
          <p:cNvPr id="30" name="Titolo 1">
            <a:extLst>
              <a:ext uri="{FF2B5EF4-FFF2-40B4-BE49-F238E27FC236}">
                <a16:creationId xmlns:a16="http://schemas.microsoft.com/office/drawing/2014/main" id="{71D9BFD9-DFA5-4BDC-A9AF-61B8D983A687}"/>
              </a:ext>
            </a:extLst>
          </p:cNvPr>
          <p:cNvSpPr txBox="1">
            <a:spLocks/>
          </p:cNvSpPr>
          <p:nvPr/>
        </p:nvSpPr>
        <p:spPr>
          <a:xfrm>
            <a:off x="838200" y="1083732"/>
            <a:ext cx="10515600" cy="60695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err="1">
                <a:latin typeface="Calibri" panose="020F0502020204030204" pitchFamily="34" charset="0"/>
                <a:cs typeface="Calibri" panose="020F0502020204030204" pitchFamily="34" charset="0"/>
              </a:rPr>
              <a:t>EpnCore</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derivation</a:t>
            </a:r>
            <a:endParaRPr lang="it-IT" b="1" dirty="0">
              <a:latin typeface="Calibri" panose="020F0502020204030204" pitchFamily="34" charset="0"/>
              <a:cs typeface="Calibri" panose="020F0502020204030204" pitchFamily="34" charset="0"/>
            </a:endParaRPr>
          </a:p>
        </p:txBody>
      </p:sp>
      <p:graphicFrame>
        <p:nvGraphicFramePr>
          <p:cNvPr id="3" name="Diagramma 2">
            <a:extLst>
              <a:ext uri="{FF2B5EF4-FFF2-40B4-BE49-F238E27FC236}">
                <a16:creationId xmlns:a16="http://schemas.microsoft.com/office/drawing/2014/main" id="{FDA2B31E-D716-4C8C-AFB8-7FC58FA7CEA9}"/>
              </a:ext>
            </a:extLst>
          </p:cNvPr>
          <p:cNvGraphicFramePr/>
          <p:nvPr>
            <p:extLst>
              <p:ext uri="{D42A27DB-BD31-4B8C-83A1-F6EECF244321}">
                <p14:modId xmlns:p14="http://schemas.microsoft.com/office/powerpoint/2010/main" val="4177008102"/>
              </p:ext>
            </p:extLst>
          </p:nvPr>
        </p:nvGraphicFramePr>
        <p:xfrm>
          <a:off x="2032000" y="1718824"/>
          <a:ext cx="8128000" cy="46119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ttangolo 3">
            <a:extLst>
              <a:ext uri="{FF2B5EF4-FFF2-40B4-BE49-F238E27FC236}">
                <a16:creationId xmlns:a16="http://schemas.microsoft.com/office/drawing/2014/main" id="{AB325AE4-F912-4236-9502-D4C83D957D14}"/>
              </a:ext>
            </a:extLst>
          </p:cNvPr>
          <p:cNvSpPr/>
          <p:nvPr/>
        </p:nvSpPr>
        <p:spPr>
          <a:xfrm>
            <a:off x="1533378" y="1690687"/>
            <a:ext cx="10072468" cy="281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F395626A-9154-4914-975E-082B6972FFDB}"/>
              </a:ext>
            </a:extLst>
          </p:cNvPr>
          <p:cNvSpPr txBox="1"/>
          <p:nvPr/>
        </p:nvSpPr>
        <p:spPr>
          <a:xfrm rot="16200000">
            <a:off x="191198" y="2865341"/>
            <a:ext cx="2222695" cy="461665"/>
          </a:xfrm>
          <a:prstGeom prst="rect">
            <a:avLst/>
          </a:prstGeom>
          <a:solidFill>
            <a:srgbClr val="FF0000"/>
          </a:solidFill>
        </p:spPr>
        <p:txBody>
          <a:bodyPr wrap="square" rtlCol="0">
            <a:spAutoFit/>
          </a:bodyPr>
          <a:lstStyle/>
          <a:p>
            <a:pPr algn="ctr"/>
            <a:r>
              <a:rPr lang="it-IT" sz="2400" b="1" dirty="0" err="1">
                <a:solidFill>
                  <a:schemeClr val="bg1"/>
                </a:solidFill>
                <a:latin typeface="Calibri" panose="020F0502020204030204" pitchFamily="34" charset="0"/>
                <a:cs typeface="Calibri" panose="020F0502020204030204" pitchFamily="34" charset="0"/>
              </a:rPr>
              <a:t>EpnCore</a:t>
            </a:r>
            <a:endParaRPr lang="it-IT" sz="2400" b="1" dirty="0">
              <a:solidFill>
                <a:schemeClr val="bg1"/>
              </a:solidFill>
              <a:latin typeface="Calibri" panose="020F0502020204030204" pitchFamily="34" charset="0"/>
              <a:cs typeface="Calibri" panose="020F0502020204030204" pitchFamily="34" charset="0"/>
            </a:endParaRPr>
          </a:p>
        </p:txBody>
      </p:sp>
      <p:sp>
        <p:nvSpPr>
          <p:cNvPr id="7" name="CasellaDiTesto 6">
            <a:extLst>
              <a:ext uri="{FF2B5EF4-FFF2-40B4-BE49-F238E27FC236}">
                <a16:creationId xmlns:a16="http://schemas.microsoft.com/office/drawing/2014/main" id="{0AA99480-111A-41C2-9102-8C269EE1CBAC}"/>
              </a:ext>
            </a:extLst>
          </p:cNvPr>
          <p:cNvSpPr txBox="1"/>
          <p:nvPr/>
        </p:nvSpPr>
        <p:spPr>
          <a:xfrm>
            <a:off x="10487241" y="1824791"/>
            <a:ext cx="633046" cy="544830"/>
          </a:xfrm>
          <a:prstGeom prst="roundRect">
            <a:avLst/>
          </a:prstGeom>
          <a:solidFill>
            <a:srgbClr val="5B9BD5"/>
          </a:solidFill>
        </p:spPr>
        <p:txBody>
          <a:bodyPr wrap="square" rtlCol="0">
            <a:spAutoFit/>
          </a:bodyPr>
          <a:lstStyle/>
          <a:p>
            <a:pPr algn="ctr"/>
            <a:r>
              <a:rPr lang="it-IT" sz="2600" dirty="0">
                <a:latin typeface="Calibri" panose="020F0502020204030204" pitchFamily="34" charset="0"/>
                <a:cs typeface="Calibri" panose="020F0502020204030204" pitchFamily="34" charset="0"/>
              </a:rPr>
              <a:t>31</a:t>
            </a:r>
          </a:p>
        </p:txBody>
      </p:sp>
      <p:sp>
        <p:nvSpPr>
          <p:cNvPr id="39" name="CasellaDiTesto 38">
            <a:extLst>
              <a:ext uri="{FF2B5EF4-FFF2-40B4-BE49-F238E27FC236}">
                <a16:creationId xmlns:a16="http://schemas.microsoft.com/office/drawing/2014/main" id="{6F68C652-07A1-4BDF-A219-F4DE44D03620}"/>
              </a:ext>
            </a:extLst>
          </p:cNvPr>
          <p:cNvSpPr txBox="1"/>
          <p:nvPr/>
        </p:nvSpPr>
        <p:spPr>
          <a:xfrm>
            <a:off x="10487241" y="2823758"/>
            <a:ext cx="633046" cy="544830"/>
          </a:xfrm>
          <a:prstGeom prst="roundRect">
            <a:avLst/>
          </a:prstGeom>
          <a:solidFill>
            <a:srgbClr val="54CCCD"/>
          </a:solidFill>
        </p:spPr>
        <p:txBody>
          <a:bodyPr wrap="square" rtlCol="0">
            <a:spAutoFit/>
          </a:bodyPr>
          <a:lstStyle/>
          <a:p>
            <a:pPr algn="ctr"/>
            <a:r>
              <a:rPr lang="it-IT" sz="2600" dirty="0">
                <a:latin typeface="Calibri" panose="020F0502020204030204" pitchFamily="34" charset="0"/>
                <a:cs typeface="Calibri" panose="020F0502020204030204" pitchFamily="34" charset="0"/>
              </a:rPr>
              <a:t>6</a:t>
            </a:r>
          </a:p>
        </p:txBody>
      </p:sp>
      <p:sp>
        <p:nvSpPr>
          <p:cNvPr id="40" name="CasellaDiTesto 39">
            <a:extLst>
              <a:ext uri="{FF2B5EF4-FFF2-40B4-BE49-F238E27FC236}">
                <a16:creationId xmlns:a16="http://schemas.microsoft.com/office/drawing/2014/main" id="{D50B3CB1-5C97-4D5F-9B5C-187D420278D2}"/>
              </a:ext>
            </a:extLst>
          </p:cNvPr>
          <p:cNvSpPr txBox="1"/>
          <p:nvPr/>
        </p:nvSpPr>
        <p:spPr>
          <a:xfrm>
            <a:off x="10487241" y="3748914"/>
            <a:ext cx="633046" cy="544830"/>
          </a:xfrm>
          <a:prstGeom prst="roundRect">
            <a:avLst/>
          </a:prstGeom>
          <a:solidFill>
            <a:srgbClr val="4DC58D"/>
          </a:solidFill>
        </p:spPr>
        <p:txBody>
          <a:bodyPr wrap="square" rtlCol="0">
            <a:spAutoFit/>
          </a:bodyPr>
          <a:lstStyle/>
          <a:p>
            <a:pPr algn="ctr"/>
            <a:r>
              <a:rPr lang="it-IT" sz="2600" dirty="0">
                <a:latin typeface="Calibri" panose="020F0502020204030204" pitchFamily="34" charset="0"/>
                <a:cs typeface="Calibri" panose="020F0502020204030204" pitchFamily="34" charset="0"/>
              </a:rPr>
              <a:t>20</a:t>
            </a:r>
          </a:p>
        </p:txBody>
      </p:sp>
      <p:sp>
        <p:nvSpPr>
          <p:cNvPr id="41" name="CasellaDiTesto 40">
            <a:extLst>
              <a:ext uri="{FF2B5EF4-FFF2-40B4-BE49-F238E27FC236}">
                <a16:creationId xmlns:a16="http://schemas.microsoft.com/office/drawing/2014/main" id="{F672535A-683F-44BD-BADF-E21146BC3FA5}"/>
              </a:ext>
            </a:extLst>
          </p:cNvPr>
          <p:cNvSpPr txBox="1"/>
          <p:nvPr/>
        </p:nvSpPr>
        <p:spPr>
          <a:xfrm>
            <a:off x="10487241" y="4674070"/>
            <a:ext cx="633046" cy="544830"/>
          </a:xfrm>
          <a:prstGeom prst="roundRect">
            <a:avLst/>
          </a:prstGeom>
          <a:solidFill>
            <a:srgbClr val="48BB4F"/>
          </a:solidFill>
        </p:spPr>
        <p:txBody>
          <a:bodyPr wrap="square" rtlCol="0">
            <a:spAutoFit/>
          </a:bodyPr>
          <a:lstStyle/>
          <a:p>
            <a:pPr algn="ctr"/>
            <a:r>
              <a:rPr lang="it-IT" sz="2600" dirty="0">
                <a:latin typeface="Calibri" panose="020F0502020204030204" pitchFamily="34" charset="0"/>
                <a:cs typeface="Calibri" panose="020F0502020204030204" pitchFamily="34" charset="0"/>
              </a:rPr>
              <a:t>8</a:t>
            </a:r>
          </a:p>
        </p:txBody>
      </p:sp>
      <p:sp>
        <p:nvSpPr>
          <p:cNvPr id="42" name="CasellaDiTesto 41">
            <a:extLst>
              <a:ext uri="{FF2B5EF4-FFF2-40B4-BE49-F238E27FC236}">
                <a16:creationId xmlns:a16="http://schemas.microsoft.com/office/drawing/2014/main" id="{671FE392-169D-47FC-8D04-7788EAB9A37E}"/>
              </a:ext>
            </a:extLst>
          </p:cNvPr>
          <p:cNvSpPr txBox="1"/>
          <p:nvPr/>
        </p:nvSpPr>
        <p:spPr>
          <a:xfrm>
            <a:off x="10487241" y="5634397"/>
            <a:ext cx="633046" cy="544830"/>
          </a:xfrm>
          <a:prstGeom prst="roundRect">
            <a:avLst/>
          </a:prstGeom>
          <a:solidFill>
            <a:srgbClr val="70AD47"/>
          </a:solidFill>
        </p:spPr>
        <p:txBody>
          <a:bodyPr wrap="square" rtlCol="0">
            <a:spAutoFit/>
          </a:bodyPr>
          <a:lstStyle/>
          <a:p>
            <a:pPr algn="ctr"/>
            <a:r>
              <a:rPr lang="it-IT" sz="2600" dirty="0">
                <a:latin typeface="Calibri" panose="020F0502020204030204" pitchFamily="34" charset="0"/>
                <a:cs typeface="Calibri" panose="020F0502020204030204" pitchFamily="34" charset="0"/>
              </a:rPr>
              <a:t>27</a:t>
            </a:r>
          </a:p>
        </p:txBody>
      </p:sp>
      <p:graphicFrame>
        <p:nvGraphicFramePr>
          <p:cNvPr id="12" name="Grafico 9"/>
          <p:cNvGraphicFramePr/>
          <p:nvPr>
            <p:extLst>
              <p:ext uri="{D42A27DB-BD31-4B8C-83A1-F6EECF244321}">
                <p14:modId xmlns:p14="http://schemas.microsoft.com/office/powerpoint/2010/main" val="4132701811"/>
              </p:ext>
            </p:extLst>
          </p:nvPr>
        </p:nvGraphicFramePr>
        <p:xfrm>
          <a:off x="3255152" y="2080134"/>
          <a:ext cx="5681697" cy="3986933"/>
        </p:xfrm>
        <a:graphic>
          <a:graphicData uri="http://schemas.openxmlformats.org/drawingml/2006/chart">
            <c:chart xmlns:c="http://schemas.openxmlformats.org/drawingml/2006/chart" xmlns:r="http://schemas.openxmlformats.org/officeDocument/2006/relationships" r:id="rId9"/>
          </a:graphicData>
        </a:graphic>
      </p:graphicFrame>
      <p:sp>
        <p:nvSpPr>
          <p:cNvPr id="14" name="CasellaDiTesto 2">
            <a:extLst>
              <a:ext uri="{FF2B5EF4-FFF2-40B4-BE49-F238E27FC236}">
                <a16:creationId xmlns:a16="http://schemas.microsoft.com/office/drawing/2014/main" id="{8D1FC9F9-69FB-4CE4-A18B-035AF6F4B37A}"/>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Tree>
    <p:extLst>
      <p:ext uri="{BB962C8B-B14F-4D97-AF65-F5344CB8AC3E}">
        <p14:creationId xmlns:p14="http://schemas.microsoft.com/office/powerpoint/2010/main" val="24639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45C915BB-0632-4CCB-9C8C-339DD895E922}"/>
                                            </p:graphicEl>
                                          </p:spTgt>
                                        </p:tgtEl>
                                        <p:attrNameLst>
                                          <p:attrName>style.visibility</p:attrName>
                                        </p:attrNameLst>
                                      </p:cBhvr>
                                      <p:to>
                                        <p:strVal val="visible"/>
                                      </p:to>
                                    </p:set>
                                    <p:animEffect transition="in" filter="wipe(left)">
                                      <p:cBhvr>
                                        <p:cTn id="7" dur="500"/>
                                        <p:tgtEl>
                                          <p:spTgt spid="3">
                                            <p:graphicEl>
                                              <a:dgm id="{45C915BB-0632-4CCB-9C8C-339DD895E922}"/>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graphicEl>
                                              <a:dgm id="{8A5FDB6C-3E60-48B2-BD25-0625BF2B2E58}"/>
                                            </p:graphicEl>
                                          </p:spTgt>
                                        </p:tgtEl>
                                        <p:attrNameLst>
                                          <p:attrName>style.visibility</p:attrName>
                                        </p:attrNameLst>
                                      </p:cBhvr>
                                      <p:to>
                                        <p:strVal val="visible"/>
                                      </p:to>
                                    </p:set>
                                    <p:animEffect transition="in" filter="wipe(left)">
                                      <p:cBhvr>
                                        <p:cTn id="11" dur="500"/>
                                        <p:tgtEl>
                                          <p:spTgt spid="3">
                                            <p:graphicEl>
                                              <a:dgm id="{8A5FDB6C-3E60-48B2-BD25-0625BF2B2E58}"/>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graphicEl>
                                              <a:dgm id="{FE7F539B-4EE2-4C85-A52D-D77F826D800C}"/>
                                            </p:graphicEl>
                                          </p:spTgt>
                                        </p:tgtEl>
                                        <p:attrNameLst>
                                          <p:attrName>style.visibility</p:attrName>
                                        </p:attrNameLst>
                                      </p:cBhvr>
                                      <p:to>
                                        <p:strVal val="visible"/>
                                      </p:to>
                                    </p:set>
                                    <p:animEffect transition="in" filter="wipe(left)">
                                      <p:cBhvr>
                                        <p:cTn id="16" dur="500"/>
                                        <p:tgtEl>
                                          <p:spTgt spid="3">
                                            <p:graphicEl>
                                              <a:dgm id="{FE7F539B-4EE2-4C85-A52D-D77F826D800C}"/>
                                            </p:graphic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graphicEl>
                                              <a:dgm id="{4AFEA2DB-922A-403E-93D1-0F3F61184525}"/>
                                            </p:graphicEl>
                                          </p:spTgt>
                                        </p:tgtEl>
                                        <p:attrNameLst>
                                          <p:attrName>style.visibility</p:attrName>
                                        </p:attrNameLst>
                                      </p:cBhvr>
                                      <p:to>
                                        <p:strVal val="visible"/>
                                      </p:to>
                                    </p:set>
                                    <p:animEffect transition="in" filter="wipe(left)">
                                      <p:cBhvr>
                                        <p:cTn id="20" dur="500"/>
                                        <p:tgtEl>
                                          <p:spTgt spid="3">
                                            <p:graphicEl>
                                              <a:dgm id="{4AFEA2DB-922A-403E-93D1-0F3F61184525}"/>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graphicEl>
                                              <a:dgm id="{B13F5C47-644E-4081-9F13-DD3558AE03D8}"/>
                                            </p:graphicEl>
                                          </p:spTgt>
                                        </p:tgtEl>
                                        <p:attrNameLst>
                                          <p:attrName>style.visibility</p:attrName>
                                        </p:attrNameLst>
                                      </p:cBhvr>
                                      <p:to>
                                        <p:strVal val="visible"/>
                                      </p:to>
                                    </p:set>
                                    <p:animEffect transition="in" filter="wipe(left)">
                                      <p:cBhvr>
                                        <p:cTn id="25" dur="500"/>
                                        <p:tgtEl>
                                          <p:spTgt spid="3">
                                            <p:graphicEl>
                                              <a:dgm id="{B13F5C47-644E-4081-9F13-DD3558AE03D8}"/>
                                            </p:graphic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
                                            <p:graphicEl>
                                              <a:dgm id="{F621B896-C870-44A7-8DC6-269F30FB8071}"/>
                                            </p:graphicEl>
                                          </p:spTgt>
                                        </p:tgtEl>
                                        <p:attrNameLst>
                                          <p:attrName>style.visibility</p:attrName>
                                        </p:attrNameLst>
                                      </p:cBhvr>
                                      <p:to>
                                        <p:strVal val="visible"/>
                                      </p:to>
                                    </p:set>
                                    <p:animEffect transition="in" filter="wipe(left)">
                                      <p:cBhvr>
                                        <p:cTn id="29" dur="500"/>
                                        <p:tgtEl>
                                          <p:spTgt spid="3">
                                            <p:graphicEl>
                                              <a:dgm id="{F621B896-C870-44A7-8DC6-269F30FB8071}"/>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graphicEl>
                                              <a:dgm id="{756E53DC-C58B-4DA5-9F7E-2C3BD9BC92A0}"/>
                                            </p:graphicEl>
                                          </p:spTgt>
                                        </p:tgtEl>
                                        <p:attrNameLst>
                                          <p:attrName>style.visibility</p:attrName>
                                        </p:attrNameLst>
                                      </p:cBhvr>
                                      <p:to>
                                        <p:strVal val="visible"/>
                                      </p:to>
                                    </p:set>
                                    <p:animEffect transition="in" filter="wipe(left)">
                                      <p:cBhvr>
                                        <p:cTn id="34" dur="500"/>
                                        <p:tgtEl>
                                          <p:spTgt spid="3">
                                            <p:graphicEl>
                                              <a:dgm id="{756E53DC-C58B-4DA5-9F7E-2C3BD9BC92A0}"/>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
                                            <p:graphicEl>
                                              <a:dgm id="{2ACA7E4D-71DA-4231-A7E4-C04319666F3E}"/>
                                            </p:graphicEl>
                                          </p:spTgt>
                                        </p:tgtEl>
                                        <p:attrNameLst>
                                          <p:attrName>style.visibility</p:attrName>
                                        </p:attrNameLst>
                                      </p:cBhvr>
                                      <p:to>
                                        <p:strVal val="visible"/>
                                      </p:to>
                                    </p:set>
                                    <p:animEffect transition="in" filter="wipe(left)">
                                      <p:cBhvr>
                                        <p:cTn id="38" dur="500"/>
                                        <p:tgtEl>
                                          <p:spTgt spid="3">
                                            <p:graphicEl>
                                              <a:dgm id="{2ACA7E4D-71DA-4231-A7E4-C04319666F3E}"/>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graphicEl>
                                              <a:dgm id="{CDA7E794-E2CD-4E74-9833-89D5AED01E84}"/>
                                            </p:graphicEl>
                                          </p:spTgt>
                                        </p:tgtEl>
                                        <p:attrNameLst>
                                          <p:attrName>style.visibility</p:attrName>
                                        </p:attrNameLst>
                                      </p:cBhvr>
                                      <p:to>
                                        <p:strVal val="visible"/>
                                      </p:to>
                                    </p:set>
                                    <p:animEffect transition="in" filter="wipe(left)">
                                      <p:cBhvr>
                                        <p:cTn id="43" dur="500"/>
                                        <p:tgtEl>
                                          <p:spTgt spid="3">
                                            <p:graphicEl>
                                              <a:dgm id="{CDA7E794-E2CD-4E74-9833-89D5AED01E84}"/>
                                            </p:graphicEl>
                                          </p:spTgt>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3">
                                            <p:graphicEl>
                                              <a:dgm id="{CCD5FF82-E998-49CE-9D54-B027F3BE252F}"/>
                                            </p:graphicEl>
                                          </p:spTgt>
                                        </p:tgtEl>
                                        <p:attrNameLst>
                                          <p:attrName>style.visibility</p:attrName>
                                        </p:attrNameLst>
                                      </p:cBhvr>
                                      <p:to>
                                        <p:strVal val="visible"/>
                                      </p:to>
                                    </p:set>
                                    <p:animEffect transition="in" filter="wipe(left)">
                                      <p:cBhvr>
                                        <p:cTn id="47" dur="500"/>
                                        <p:tgtEl>
                                          <p:spTgt spid="3">
                                            <p:graphicEl>
                                              <a:dgm id="{CCD5FF82-E998-49CE-9D54-B027F3BE252F}"/>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7">
                                            <p:bg/>
                                          </p:spTgt>
                                        </p:tgtEl>
                                        <p:attrNameLst>
                                          <p:attrName>style.visibility</p:attrName>
                                        </p:attrNameLst>
                                      </p:cBhvr>
                                      <p:to>
                                        <p:strVal val="visible"/>
                                      </p:to>
                                    </p:set>
                                    <p:animEffect transition="in" filter="fade">
                                      <p:cBhvr>
                                        <p:cTn id="52" dur="1000"/>
                                        <p:tgtEl>
                                          <p:spTgt spid="7">
                                            <p:bg/>
                                          </p:spTgt>
                                        </p:tgtEl>
                                      </p:cBhvr>
                                    </p:animEffect>
                                    <p:anim calcmode="lin" valueType="num">
                                      <p:cBhvr>
                                        <p:cTn id="53" dur="1000" fill="hold"/>
                                        <p:tgtEl>
                                          <p:spTgt spid="7">
                                            <p:bg/>
                                          </p:spTgt>
                                        </p:tgtEl>
                                        <p:attrNameLst>
                                          <p:attrName>ppt_x</p:attrName>
                                        </p:attrNameLst>
                                      </p:cBhvr>
                                      <p:tavLst>
                                        <p:tav tm="0">
                                          <p:val>
                                            <p:strVal val="#ppt_x"/>
                                          </p:val>
                                        </p:tav>
                                        <p:tav tm="100000">
                                          <p:val>
                                            <p:strVal val="#ppt_x"/>
                                          </p:val>
                                        </p:tav>
                                      </p:tavLst>
                                    </p:anim>
                                    <p:anim calcmode="lin" valueType="num">
                                      <p:cBhvr>
                                        <p:cTn id="54" dur="1000" fill="hold"/>
                                        <p:tgtEl>
                                          <p:spTgt spid="7">
                                            <p:bg/>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animEffect transition="in" filter="fade">
                                      <p:cBhvr>
                                        <p:cTn id="57" dur="1000"/>
                                        <p:tgtEl>
                                          <p:spTgt spid="7">
                                            <p:txEl>
                                              <p:pRg st="0" end="0"/>
                                            </p:txEl>
                                          </p:spTgt>
                                        </p:tgtEl>
                                      </p:cBhvr>
                                    </p:animEffect>
                                    <p:anim calcmode="lin" valueType="num">
                                      <p:cBhvr>
                                        <p:cTn id="5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7" presetClass="entr" presetSubtype="0" fill="hold" grpId="0" nodeType="afterEffect">
                                  <p:stCondLst>
                                    <p:cond delay="0"/>
                                  </p:stCondLst>
                                  <p:childTnLst>
                                    <p:set>
                                      <p:cBhvr>
                                        <p:cTn id="62" dur="1" fill="hold">
                                          <p:stCondLst>
                                            <p:cond delay="0"/>
                                          </p:stCondLst>
                                        </p:cTn>
                                        <p:tgtEl>
                                          <p:spTgt spid="39">
                                            <p:bg/>
                                          </p:spTgt>
                                        </p:tgtEl>
                                        <p:attrNameLst>
                                          <p:attrName>style.visibility</p:attrName>
                                        </p:attrNameLst>
                                      </p:cBhvr>
                                      <p:to>
                                        <p:strVal val="visible"/>
                                      </p:to>
                                    </p:set>
                                    <p:animEffect transition="in" filter="fade">
                                      <p:cBhvr>
                                        <p:cTn id="63" dur="1000"/>
                                        <p:tgtEl>
                                          <p:spTgt spid="39">
                                            <p:bg/>
                                          </p:spTgt>
                                        </p:tgtEl>
                                      </p:cBhvr>
                                    </p:animEffect>
                                    <p:anim calcmode="lin" valueType="num">
                                      <p:cBhvr>
                                        <p:cTn id="64" dur="1000" fill="hold"/>
                                        <p:tgtEl>
                                          <p:spTgt spid="39">
                                            <p:bg/>
                                          </p:spTgt>
                                        </p:tgtEl>
                                        <p:attrNameLst>
                                          <p:attrName>ppt_x</p:attrName>
                                        </p:attrNameLst>
                                      </p:cBhvr>
                                      <p:tavLst>
                                        <p:tav tm="0">
                                          <p:val>
                                            <p:strVal val="#ppt_x"/>
                                          </p:val>
                                        </p:tav>
                                        <p:tav tm="100000">
                                          <p:val>
                                            <p:strVal val="#ppt_x"/>
                                          </p:val>
                                        </p:tav>
                                      </p:tavLst>
                                    </p:anim>
                                    <p:anim calcmode="lin" valueType="num">
                                      <p:cBhvr>
                                        <p:cTn id="65" dur="1000" fill="hold"/>
                                        <p:tgtEl>
                                          <p:spTgt spid="39">
                                            <p:bg/>
                                          </p:spTgt>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39">
                                            <p:txEl>
                                              <p:pRg st="0" end="0"/>
                                            </p:txEl>
                                          </p:spTgt>
                                        </p:tgtEl>
                                        <p:attrNameLst>
                                          <p:attrName>style.visibility</p:attrName>
                                        </p:attrNameLst>
                                      </p:cBhvr>
                                      <p:to>
                                        <p:strVal val="visible"/>
                                      </p:to>
                                    </p:set>
                                    <p:animEffect transition="in" filter="fade">
                                      <p:cBhvr>
                                        <p:cTn id="68" dur="1000"/>
                                        <p:tgtEl>
                                          <p:spTgt spid="39">
                                            <p:txEl>
                                              <p:pRg st="0" end="0"/>
                                            </p:txEl>
                                          </p:spTgt>
                                        </p:tgtEl>
                                      </p:cBhvr>
                                    </p:animEffect>
                                    <p:anim calcmode="lin" valueType="num">
                                      <p:cBhvr>
                                        <p:cTn id="69"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par>
                          <p:cTn id="71" fill="hold">
                            <p:stCondLst>
                              <p:cond delay="2000"/>
                            </p:stCondLst>
                            <p:childTnLst>
                              <p:par>
                                <p:cTn id="72" presetID="47" presetClass="entr" presetSubtype="0" fill="hold" grpId="0" nodeType="afterEffect">
                                  <p:stCondLst>
                                    <p:cond delay="0"/>
                                  </p:stCondLst>
                                  <p:childTnLst>
                                    <p:set>
                                      <p:cBhvr>
                                        <p:cTn id="73" dur="1" fill="hold">
                                          <p:stCondLst>
                                            <p:cond delay="0"/>
                                          </p:stCondLst>
                                        </p:cTn>
                                        <p:tgtEl>
                                          <p:spTgt spid="40">
                                            <p:bg/>
                                          </p:spTgt>
                                        </p:tgtEl>
                                        <p:attrNameLst>
                                          <p:attrName>style.visibility</p:attrName>
                                        </p:attrNameLst>
                                      </p:cBhvr>
                                      <p:to>
                                        <p:strVal val="visible"/>
                                      </p:to>
                                    </p:set>
                                    <p:animEffect transition="in" filter="fade">
                                      <p:cBhvr>
                                        <p:cTn id="74" dur="1000"/>
                                        <p:tgtEl>
                                          <p:spTgt spid="40">
                                            <p:bg/>
                                          </p:spTgt>
                                        </p:tgtEl>
                                      </p:cBhvr>
                                    </p:animEffect>
                                    <p:anim calcmode="lin" valueType="num">
                                      <p:cBhvr>
                                        <p:cTn id="75" dur="1000" fill="hold"/>
                                        <p:tgtEl>
                                          <p:spTgt spid="40">
                                            <p:bg/>
                                          </p:spTgt>
                                        </p:tgtEl>
                                        <p:attrNameLst>
                                          <p:attrName>ppt_x</p:attrName>
                                        </p:attrNameLst>
                                      </p:cBhvr>
                                      <p:tavLst>
                                        <p:tav tm="0">
                                          <p:val>
                                            <p:strVal val="#ppt_x"/>
                                          </p:val>
                                        </p:tav>
                                        <p:tav tm="100000">
                                          <p:val>
                                            <p:strVal val="#ppt_x"/>
                                          </p:val>
                                        </p:tav>
                                      </p:tavLst>
                                    </p:anim>
                                    <p:anim calcmode="lin" valueType="num">
                                      <p:cBhvr>
                                        <p:cTn id="76" dur="1000" fill="hold"/>
                                        <p:tgtEl>
                                          <p:spTgt spid="40">
                                            <p:bg/>
                                          </p:spTgt>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40">
                                            <p:txEl>
                                              <p:pRg st="0" end="0"/>
                                            </p:txEl>
                                          </p:spTgt>
                                        </p:tgtEl>
                                        <p:attrNameLst>
                                          <p:attrName>style.visibility</p:attrName>
                                        </p:attrNameLst>
                                      </p:cBhvr>
                                      <p:to>
                                        <p:strVal val="visible"/>
                                      </p:to>
                                    </p:set>
                                    <p:animEffect transition="in" filter="fade">
                                      <p:cBhvr>
                                        <p:cTn id="79" dur="1000"/>
                                        <p:tgtEl>
                                          <p:spTgt spid="40">
                                            <p:txEl>
                                              <p:pRg st="0" end="0"/>
                                            </p:txEl>
                                          </p:spTgt>
                                        </p:tgtEl>
                                      </p:cBhvr>
                                    </p:animEffect>
                                    <p:anim calcmode="lin" valueType="num">
                                      <p:cBhvr>
                                        <p:cTn id="80"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81"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par>
                          <p:cTn id="82" fill="hold">
                            <p:stCondLst>
                              <p:cond delay="3000"/>
                            </p:stCondLst>
                            <p:childTnLst>
                              <p:par>
                                <p:cTn id="83" presetID="47" presetClass="entr" presetSubtype="0" fill="hold" grpId="0" nodeType="afterEffect">
                                  <p:stCondLst>
                                    <p:cond delay="0"/>
                                  </p:stCondLst>
                                  <p:childTnLst>
                                    <p:set>
                                      <p:cBhvr>
                                        <p:cTn id="84" dur="1" fill="hold">
                                          <p:stCondLst>
                                            <p:cond delay="0"/>
                                          </p:stCondLst>
                                        </p:cTn>
                                        <p:tgtEl>
                                          <p:spTgt spid="41">
                                            <p:bg/>
                                          </p:spTgt>
                                        </p:tgtEl>
                                        <p:attrNameLst>
                                          <p:attrName>style.visibility</p:attrName>
                                        </p:attrNameLst>
                                      </p:cBhvr>
                                      <p:to>
                                        <p:strVal val="visible"/>
                                      </p:to>
                                    </p:set>
                                    <p:animEffect transition="in" filter="fade">
                                      <p:cBhvr>
                                        <p:cTn id="85" dur="1000"/>
                                        <p:tgtEl>
                                          <p:spTgt spid="41">
                                            <p:bg/>
                                          </p:spTgt>
                                        </p:tgtEl>
                                      </p:cBhvr>
                                    </p:animEffect>
                                    <p:anim calcmode="lin" valueType="num">
                                      <p:cBhvr>
                                        <p:cTn id="86" dur="1000" fill="hold"/>
                                        <p:tgtEl>
                                          <p:spTgt spid="41">
                                            <p:bg/>
                                          </p:spTgt>
                                        </p:tgtEl>
                                        <p:attrNameLst>
                                          <p:attrName>ppt_x</p:attrName>
                                        </p:attrNameLst>
                                      </p:cBhvr>
                                      <p:tavLst>
                                        <p:tav tm="0">
                                          <p:val>
                                            <p:strVal val="#ppt_x"/>
                                          </p:val>
                                        </p:tav>
                                        <p:tav tm="100000">
                                          <p:val>
                                            <p:strVal val="#ppt_x"/>
                                          </p:val>
                                        </p:tav>
                                      </p:tavLst>
                                    </p:anim>
                                    <p:anim calcmode="lin" valueType="num">
                                      <p:cBhvr>
                                        <p:cTn id="87" dur="1000" fill="hold"/>
                                        <p:tgtEl>
                                          <p:spTgt spid="41">
                                            <p:bg/>
                                          </p:spTgt>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41">
                                            <p:txEl>
                                              <p:pRg st="0" end="0"/>
                                            </p:txEl>
                                          </p:spTgt>
                                        </p:tgtEl>
                                        <p:attrNameLst>
                                          <p:attrName>style.visibility</p:attrName>
                                        </p:attrNameLst>
                                      </p:cBhvr>
                                      <p:to>
                                        <p:strVal val="visible"/>
                                      </p:to>
                                    </p:set>
                                    <p:animEffect transition="in" filter="fade">
                                      <p:cBhvr>
                                        <p:cTn id="90" dur="1000"/>
                                        <p:tgtEl>
                                          <p:spTgt spid="41">
                                            <p:txEl>
                                              <p:pRg st="0" end="0"/>
                                            </p:txEl>
                                          </p:spTgt>
                                        </p:tgtEl>
                                      </p:cBhvr>
                                    </p:animEffect>
                                    <p:anim calcmode="lin" valueType="num">
                                      <p:cBhvr>
                                        <p:cTn id="91"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par>
                          <p:cTn id="93" fill="hold">
                            <p:stCondLst>
                              <p:cond delay="4000"/>
                            </p:stCondLst>
                            <p:childTnLst>
                              <p:par>
                                <p:cTn id="94" presetID="47" presetClass="entr" presetSubtype="0" fill="hold" grpId="0" nodeType="afterEffect">
                                  <p:stCondLst>
                                    <p:cond delay="0"/>
                                  </p:stCondLst>
                                  <p:childTnLst>
                                    <p:set>
                                      <p:cBhvr>
                                        <p:cTn id="95" dur="1" fill="hold">
                                          <p:stCondLst>
                                            <p:cond delay="0"/>
                                          </p:stCondLst>
                                        </p:cTn>
                                        <p:tgtEl>
                                          <p:spTgt spid="42">
                                            <p:bg/>
                                          </p:spTgt>
                                        </p:tgtEl>
                                        <p:attrNameLst>
                                          <p:attrName>style.visibility</p:attrName>
                                        </p:attrNameLst>
                                      </p:cBhvr>
                                      <p:to>
                                        <p:strVal val="visible"/>
                                      </p:to>
                                    </p:set>
                                    <p:animEffect transition="in" filter="fade">
                                      <p:cBhvr>
                                        <p:cTn id="96" dur="1000"/>
                                        <p:tgtEl>
                                          <p:spTgt spid="42">
                                            <p:bg/>
                                          </p:spTgt>
                                        </p:tgtEl>
                                      </p:cBhvr>
                                    </p:animEffect>
                                    <p:anim calcmode="lin" valueType="num">
                                      <p:cBhvr>
                                        <p:cTn id="97" dur="1000" fill="hold"/>
                                        <p:tgtEl>
                                          <p:spTgt spid="42">
                                            <p:bg/>
                                          </p:spTgt>
                                        </p:tgtEl>
                                        <p:attrNameLst>
                                          <p:attrName>ppt_x</p:attrName>
                                        </p:attrNameLst>
                                      </p:cBhvr>
                                      <p:tavLst>
                                        <p:tav tm="0">
                                          <p:val>
                                            <p:strVal val="#ppt_x"/>
                                          </p:val>
                                        </p:tav>
                                        <p:tav tm="100000">
                                          <p:val>
                                            <p:strVal val="#ppt_x"/>
                                          </p:val>
                                        </p:tav>
                                      </p:tavLst>
                                    </p:anim>
                                    <p:anim calcmode="lin" valueType="num">
                                      <p:cBhvr>
                                        <p:cTn id="98" dur="1000" fill="hold"/>
                                        <p:tgtEl>
                                          <p:spTgt spid="42">
                                            <p:bg/>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42">
                                            <p:txEl>
                                              <p:pRg st="0" end="0"/>
                                            </p:txEl>
                                          </p:spTgt>
                                        </p:tgtEl>
                                        <p:attrNameLst>
                                          <p:attrName>style.visibility</p:attrName>
                                        </p:attrNameLst>
                                      </p:cBhvr>
                                      <p:to>
                                        <p:strVal val="visible"/>
                                      </p:to>
                                    </p:set>
                                    <p:animEffect transition="in" filter="fade">
                                      <p:cBhvr>
                                        <p:cTn id="101" dur="1000"/>
                                        <p:tgtEl>
                                          <p:spTgt spid="42">
                                            <p:txEl>
                                              <p:pRg st="0" end="0"/>
                                            </p:txEl>
                                          </p:spTgt>
                                        </p:tgtEl>
                                      </p:cBhvr>
                                    </p:animEffect>
                                    <p:anim calcmode="lin" valueType="num">
                                      <p:cBhvr>
                                        <p:cTn id="102"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03" dur="10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4"/>
                                        </p:tgtEl>
                                        <p:attrNameLst>
                                          <p:attrName>style.visibility</p:attrName>
                                        </p:attrNameLst>
                                      </p:cBhvr>
                                      <p:to>
                                        <p:strVal val="visible"/>
                                      </p:to>
                                    </p:set>
                                    <p:animEffect transition="in" filter="fade">
                                      <p:cBhvr>
                                        <p:cTn id="108" dur="500"/>
                                        <p:tgtEl>
                                          <p:spTgt spid="4"/>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fade">
                                      <p:cBhvr>
                                        <p:cTn id="111" dur="500"/>
                                        <p:tgtEl>
                                          <p:spTgt spid="6"/>
                                        </p:tgtEl>
                                      </p:cBhvr>
                                    </p:animEffect>
                                  </p:childTnLst>
                                </p:cTn>
                              </p:par>
                            </p:childTnLst>
                          </p:cTn>
                        </p:par>
                      </p:childTnLst>
                    </p:cTn>
                  </p:par>
                  <p:par>
                    <p:cTn id="112" fill="hold">
                      <p:stCondLst>
                        <p:cond delay="indefinite"/>
                      </p:stCondLst>
                      <p:childTnLst>
                        <p:par>
                          <p:cTn id="113" fill="hold">
                            <p:stCondLst>
                              <p:cond delay="0"/>
                            </p:stCondLst>
                            <p:childTnLst>
                              <p:par>
                                <p:cTn id="114" presetID="45" presetClass="entr" presetSubtype="0" fill="hold" grpId="0" nodeType="click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2000"/>
                                        <p:tgtEl>
                                          <p:spTgt spid="12"/>
                                        </p:tgtEl>
                                      </p:cBhvr>
                                    </p:animEffect>
                                    <p:anim calcmode="lin" valueType="num">
                                      <p:cBhvr>
                                        <p:cTn id="117" dur="2000" fill="hold"/>
                                        <p:tgtEl>
                                          <p:spTgt spid="12"/>
                                        </p:tgtEl>
                                        <p:attrNameLst>
                                          <p:attrName>ppt_w</p:attrName>
                                        </p:attrNameLst>
                                      </p:cBhvr>
                                      <p:tavLst>
                                        <p:tav tm="0" fmla="#ppt_w*sin(2.5*pi*$)">
                                          <p:val>
                                            <p:fltVal val="0"/>
                                          </p:val>
                                        </p:tav>
                                        <p:tav tm="100000">
                                          <p:val>
                                            <p:fltVal val="1"/>
                                          </p:val>
                                        </p:tav>
                                      </p:tavLst>
                                    </p:anim>
                                    <p:anim calcmode="lin" valueType="num">
                                      <p:cBhvr>
                                        <p:cTn id="118"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animBg="1"/>
      <p:bldP spid="6" grpId="0" animBg="1"/>
      <p:bldP spid="7" grpId="0" uiExpand="1" build="p" animBg="1"/>
      <p:bldP spid="39" grpId="0" uiExpand="1" build="p" animBg="1"/>
      <p:bldP spid="40" grpId="0" uiExpand="1" build="p" animBg="1"/>
      <p:bldP spid="41" grpId="0" uiExpand="1" build="p" animBg="1"/>
      <p:bldP spid="42" grpId="0" uiExpand="1" build="p" animBg="1"/>
      <p:bldGraphic spid="1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CasellaDiTesto 1"/>
          <p:cNvSpPr/>
          <p:nvPr/>
        </p:nvSpPr>
        <p:spPr>
          <a:xfrm>
            <a:off x="838200" y="1690688"/>
            <a:ext cx="4709123"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endParaRPr lang="it-IT" sz="1400" b="0" strike="noStrike" spc="-1" dirty="0">
              <a:latin typeface="Calibri" panose="020F0502020204030204" pitchFamily="34" charset="0"/>
              <a:cs typeface="Calibri" panose="020F0502020204030204" pitchFamily="34" charset="0"/>
            </a:endParaRPr>
          </a:p>
          <a:p>
            <a:pPr>
              <a:lnSpc>
                <a:spcPct val="100000"/>
              </a:lnSpc>
              <a:buNone/>
            </a:pPr>
            <a:r>
              <a:rPr lang="en-US" sz="1400" b="0" strike="noStrike" spc="-1" dirty="0">
                <a:solidFill>
                  <a:srgbClr val="70AD47"/>
                </a:solidFill>
                <a:latin typeface="Calibri" panose="020F0502020204030204" pitchFamily="34" charset="0"/>
                <a:ea typeface="DejaVu Sans"/>
                <a:cs typeface="Calibri" panose="020F0502020204030204" pitchFamily="34" charset="0"/>
              </a:rPr>
              <a:t>Phase curve</a:t>
            </a:r>
            <a:endParaRPr lang="it-IT" sz="1400" b="0" strike="noStrike" spc="-1" dirty="0">
              <a:solidFill>
                <a:srgbClr val="70AD47"/>
              </a:solidFill>
              <a:latin typeface="Calibri" panose="020F0502020204030204" pitchFamily="34" charset="0"/>
              <a:cs typeface="Calibri" panose="020F0502020204030204" pitchFamily="34" charset="0"/>
            </a:endParaRPr>
          </a:p>
          <a:p>
            <a:pPr marL="285750" indent="-285750">
              <a:lnSpc>
                <a:spcPct val="100000"/>
              </a:lnSpc>
              <a:buClr>
                <a:srgbClr val="000000"/>
              </a:buClr>
              <a:buFont typeface="Arial"/>
              <a:buChar char="•"/>
            </a:pPr>
            <a:r>
              <a:rPr lang="en-US" sz="1400" b="0" strike="noStrike" spc="-1" dirty="0" err="1">
                <a:solidFill>
                  <a:srgbClr val="000000"/>
                </a:solidFill>
                <a:latin typeface="Calibri" panose="020F0502020204030204" pitchFamily="34" charset="0"/>
                <a:ea typeface="DejaVu Sans"/>
                <a:cs typeface="Calibri" panose="020F0502020204030204" pitchFamily="34" charset="0"/>
              </a:rPr>
              <a:t>dataproduct_type</a:t>
            </a:r>
            <a:r>
              <a:rPr lang="en-US" sz="1400" b="0" strike="noStrike" spc="-1" dirty="0">
                <a:solidFill>
                  <a:srgbClr val="000000"/>
                </a:solidFill>
                <a:latin typeface="Calibri" panose="020F0502020204030204" pitchFamily="34" charset="0"/>
                <a:ea typeface="DejaVu Sans"/>
                <a:cs typeface="Calibri" panose="020F0502020204030204" pitchFamily="34" charset="0"/>
              </a:rPr>
              <a:t>= </a:t>
            </a:r>
            <a:r>
              <a:rPr lang="en-US" sz="1400" b="0" strike="noStrike" spc="-1" dirty="0" err="1">
                <a:solidFill>
                  <a:srgbClr val="000000"/>
                </a:solidFill>
                <a:latin typeface="Calibri" panose="020F0502020204030204" pitchFamily="34" charset="0"/>
                <a:ea typeface="DejaVu Sans"/>
                <a:cs typeface="Calibri" panose="020F0502020204030204" pitchFamily="34" charset="0"/>
              </a:rPr>
              <a:t>ts</a:t>
            </a:r>
            <a:r>
              <a:rPr lang="en-US" sz="1400" b="0" strike="noStrike" spc="-1" dirty="0">
                <a:solidFill>
                  <a:srgbClr val="000000"/>
                </a:solidFill>
                <a:latin typeface="Calibri" panose="020F0502020204030204" pitchFamily="34" charset="0"/>
                <a:ea typeface="DejaVu Sans"/>
                <a:cs typeface="Calibri" panose="020F0502020204030204" pitchFamily="34" charset="0"/>
              </a:rPr>
              <a:t> (</a:t>
            </a:r>
            <a:r>
              <a:rPr lang="en-US" sz="1400" b="0" strike="noStrike" spc="-1" dirty="0" err="1">
                <a:solidFill>
                  <a:srgbClr val="000000"/>
                </a:solidFill>
                <a:latin typeface="Calibri" panose="020F0502020204030204" pitchFamily="34" charset="0"/>
                <a:ea typeface="DejaVu Sans"/>
                <a:cs typeface="Calibri" panose="020F0502020204030204" pitchFamily="34" charset="0"/>
              </a:rPr>
              <a:t>time_series</a:t>
            </a:r>
            <a:r>
              <a:rPr lang="en-US" sz="1400" b="0" strike="noStrike" spc="-1" dirty="0">
                <a:solidFill>
                  <a:srgbClr val="000000"/>
                </a:solidFill>
                <a:latin typeface="Calibri" panose="020F0502020204030204" pitchFamily="34" charset="0"/>
                <a:ea typeface="DejaVu Sans"/>
                <a:cs typeface="Calibri" panose="020F0502020204030204" pitchFamily="34" charset="0"/>
              </a:rPr>
              <a:t>)?</a:t>
            </a:r>
            <a:endParaRPr lang="it-IT" sz="1400" b="0" strike="noStrike" spc="-1" dirty="0">
              <a:latin typeface="Calibri" panose="020F0502020204030204" pitchFamily="34" charset="0"/>
              <a:cs typeface="Calibri" panose="020F0502020204030204" pitchFamily="34" charset="0"/>
            </a:endParaRPr>
          </a:p>
          <a:p>
            <a:pPr marL="285750" indent="-285750">
              <a:lnSpc>
                <a:spcPct val="100000"/>
              </a:lnSpc>
              <a:buClr>
                <a:srgbClr val="000000"/>
              </a:buClr>
              <a:buFont typeface="Arial"/>
              <a:buChar char="•"/>
            </a:pPr>
            <a:r>
              <a:rPr lang="en-US" sz="1400" b="0" strike="noStrike" spc="-1" dirty="0" err="1">
                <a:solidFill>
                  <a:srgbClr val="000000"/>
                </a:solidFill>
                <a:latin typeface="Calibri" panose="020F0502020204030204" pitchFamily="34" charset="0"/>
                <a:ea typeface="DejaVu Sans"/>
                <a:cs typeface="Calibri" panose="020F0502020204030204" pitchFamily="34" charset="0"/>
              </a:rPr>
              <a:t>processing_level</a:t>
            </a:r>
            <a:r>
              <a:rPr lang="en-US" sz="1400" b="0" strike="noStrike" spc="-1" dirty="0">
                <a:solidFill>
                  <a:srgbClr val="000000"/>
                </a:solidFill>
                <a:latin typeface="Calibri" panose="020F0502020204030204" pitchFamily="34" charset="0"/>
                <a:ea typeface="DejaVu Sans"/>
                <a:cs typeface="Calibri" panose="020F0502020204030204" pitchFamily="34" charset="0"/>
              </a:rPr>
              <a:t>= 5 (derived)</a:t>
            </a:r>
            <a:endParaRPr lang="it-IT" sz="1400" b="0" strike="noStrike" spc="-1" dirty="0">
              <a:latin typeface="Calibri" panose="020F0502020204030204" pitchFamily="34" charset="0"/>
              <a:cs typeface="Calibri" panose="020F0502020204030204" pitchFamily="34" charset="0"/>
            </a:endParaRPr>
          </a:p>
        </p:txBody>
      </p:sp>
      <p:pic>
        <p:nvPicPr>
          <p:cNvPr id="287" name="Immagine 5"/>
          <p:cNvPicPr/>
          <p:nvPr/>
        </p:nvPicPr>
        <p:blipFill>
          <a:blip r:embed="rId2"/>
          <a:stretch/>
        </p:blipFill>
        <p:spPr>
          <a:xfrm>
            <a:off x="3900244" y="2549735"/>
            <a:ext cx="2909880" cy="2181960"/>
          </a:xfrm>
          <a:prstGeom prst="rect">
            <a:avLst/>
          </a:prstGeom>
          <a:ln w="0">
            <a:noFill/>
          </a:ln>
        </p:spPr>
      </p:pic>
      <p:pic>
        <p:nvPicPr>
          <p:cNvPr id="288" name="Immagine 10"/>
          <p:cNvPicPr/>
          <p:nvPr/>
        </p:nvPicPr>
        <p:blipFill>
          <a:blip r:embed="rId3"/>
          <a:stretch/>
        </p:blipFill>
        <p:spPr>
          <a:xfrm>
            <a:off x="863485" y="2726046"/>
            <a:ext cx="2328634" cy="3014003"/>
          </a:xfrm>
          <a:prstGeom prst="rect">
            <a:avLst/>
          </a:prstGeom>
          <a:ln w="0">
            <a:noFill/>
          </a:ln>
        </p:spPr>
      </p:pic>
      <p:pic>
        <p:nvPicPr>
          <p:cNvPr id="10" name="Immagine 9">
            <a:extLst>
              <a:ext uri="{FF2B5EF4-FFF2-40B4-BE49-F238E27FC236}">
                <a16:creationId xmlns:a16="http://schemas.microsoft.com/office/drawing/2014/main" id="{DFC8F600-2A1F-46E2-8F34-1BEFE155B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77"/>
            <a:ext cx="12187486" cy="1073573"/>
          </a:xfrm>
          <a:prstGeom prst="rect">
            <a:avLst/>
          </a:prstGeom>
        </p:spPr>
      </p:pic>
      <p:sp>
        <p:nvSpPr>
          <p:cNvPr id="11" name="Titolo 1">
            <a:extLst>
              <a:ext uri="{FF2B5EF4-FFF2-40B4-BE49-F238E27FC236}">
                <a16:creationId xmlns:a16="http://schemas.microsoft.com/office/drawing/2014/main" id="{E95CB672-B983-46A0-A2AD-FD9E8B6244F2}"/>
              </a:ext>
            </a:extLst>
          </p:cNvPr>
          <p:cNvSpPr txBox="1">
            <a:spLocks/>
          </p:cNvSpPr>
          <p:nvPr/>
        </p:nvSpPr>
        <p:spPr>
          <a:xfrm>
            <a:off x="838200" y="1055596"/>
            <a:ext cx="10515600" cy="60695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Open Questions – New data products</a:t>
            </a:r>
          </a:p>
        </p:txBody>
      </p:sp>
      <p:sp>
        <p:nvSpPr>
          <p:cNvPr id="2" name="Rettangolo 1">
            <a:extLst>
              <a:ext uri="{FF2B5EF4-FFF2-40B4-BE49-F238E27FC236}">
                <a16:creationId xmlns:a16="http://schemas.microsoft.com/office/drawing/2014/main" id="{5ABB204C-323E-43CC-B3A0-34054C3B1A8C}"/>
              </a:ext>
            </a:extLst>
          </p:cNvPr>
          <p:cNvSpPr/>
          <p:nvPr/>
        </p:nvSpPr>
        <p:spPr>
          <a:xfrm>
            <a:off x="4082577" y="1719895"/>
            <a:ext cx="6096000" cy="954107"/>
          </a:xfrm>
          <a:prstGeom prst="rect">
            <a:avLst/>
          </a:prstGeom>
        </p:spPr>
        <p:txBody>
          <a:bodyPr lIns="91440" tIns="45720" rIns="91440" bIns="45720" anchor="t">
            <a:spAutoFit/>
          </a:bodyPr>
          <a:lstStyle/>
          <a:p>
            <a:pPr>
              <a:lnSpc>
                <a:spcPct val="100000"/>
              </a:lnSpc>
              <a:buNone/>
            </a:pPr>
            <a:endParaRPr lang="en-US" sz="1400" spc="-1" dirty="0">
              <a:solidFill>
                <a:srgbClr val="000000"/>
              </a:solidFill>
              <a:latin typeface="Calibri" panose="020F0502020204030204" pitchFamily="34" charset="0"/>
              <a:cs typeface="Calibri" panose="020F0502020204030204" pitchFamily="34" charset="0"/>
            </a:endParaRPr>
          </a:p>
          <a:p>
            <a:pPr>
              <a:lnSpc>
                <a:spcPct val="100000"/>
              </a:lnSpc>
              <a:buNone/>
            </a:pPr>
            <a:r>
              <a:rPr lang="en-US" sz="1400" spc="-1" dirty="0">
                <a:solidFill>
                  <a:schemeClr val="accent1"/>
                </a:solidFill>
                <a:latin typeface="Calibri"/>
                <a:cs typeface="Calibri"/>
              </a:rPr>
              <a:t>Polarization curve</a:t>
            </a:r>
            <a:endParaRPr lang="it-IT" sz="1400" spc="-1" dirty="0">
              <a:solidFill>
                <a:schemeClr val="accent1"/>
              </a:solidFill>
              <a:latin typeface="Calibri"/>
              <a:cs typeface="Calibri"/>
            </a:endParaRPr>
          </a:p>
          <a:p>
            <a:pPr marL="285750" indent="-285750">
              <a:lnSpc>
                <a:spcPct val="100000"/>
              </a:lnSpc>
              <a:buClr>
                <a:srgbClr val="000000"/>
              </a:buClr>
              <a:buFont typeface="Arial"/>
              <a:buChar char="•"/>
            </a:pPr>
            <a:r>
              <a:rPr lang="en-US" sz="1400" spc="-1" dirty="0" err="1">
                <a:solidFill>
                  <a:srgbClr val="000000"/>
                </a:solidFill>
                <a:latin typeface="Calibri" panose="020F0502020204030204" pitchFamily="34" charset="0"/>
                <a:cs typeface="Calibri" panose="020F0502020204030204" pitchFamily="34" charset="0"/>
              </a:rPr>
              <a:t>dataproduct_type</a:t>
            </a:r>
            <a:r>
              <a:rPr lang="en-US" sz="1400" spc="-1" dirty="0">
                <a:solidFill>
                  <a:srgbClr val="000000"/>
                </a:solidFill>
                <a:latin typeface="Calibri" panose="020F0502020204030204" pitchFamily="34" charset="0"/>
                <a:cs typeface="Calibri" panose="020F0502020204030204" pitchFamily="34" charset="0"/>
              </a:rPr>
              <a:t>= </a:t>
            </a:r>
            <a:r>
              <a:rPr lang="en-US" sz="1400" spc="-1" dirty="0" err="1">
                <a:solidFill>
                  <a:srgbClr val="000000"/>
                </a:solidFill>
                <a:latin typeface="Calibri" panose="020F0502020204030204" pitchFamily="34" charset="0"/>
                <a:cs typeface="Calibri" panose="020F0502020204030204" pitchFamily="34" charset="0"/>
              </a:rPr>
              <a:t>ts</a:t>
            </a:r>
            <a:r>
              <a:rPr lang="en-US" sz="1400" spc="-1" dirty="0">
                <a:solidFill>
                  <a:srgbClr val="000000"/>
                </a:solidFill>
                <a:latin typeface="Calibri" panose="020F0502020204030204" pitchFamily="34" charset="0"/>
                <a:cs typeface="Calibri" panose="020F0502020204030204" pitchFamily="34" charset="0"/>
              </a:rPr>
              <a:t> (</a:t>
            </a:r>
            <a:r>
              <a:rPr lang="en-US" sz="1400" spc="-1" dirty="0" err="1">
                <a:solidFill>
                  <a:srgbClr val="000000"/>
                </a:solidFill>
                <a:latin typeface="Calibri" panose="020F0502020204030204" pitchFamily="34" charset="0"/>
                <a:cs typeface="Calibri" panose="020F0502020204030204" pitchFamily="34" charset="0"/>
              </a:rPr>
              <a:t>time_series</a:t>
            </a:r>
            <a:r>
              <a:rPr lang="en-US" sz="1400" spc="-1" dirty="0">
                <a:solidFill>
                  <a:srgbClr val="000000"/>
                </a:solidFill>
                <a:latin typeface="Calibri" panose="020F0502020204030204" pitchFamily="34" charset="0"/>
                <a:cs typeface="Calibri" panose="020F0502020204030204" pitchFamily="34" charset="0"/>
              </a:rPr>
              <a:t>)?</a:t>
            </a:r>
            <a:endParaRPr lang="it-IT" sz="1400" spc="-1" dirty="0">
              <a:latin typeface="Calibri" panose="020F0502020204030204" pitchFamily="34" charset="0"/>
              <a:cs typeface="Calibri" panose="020F0502020204030204" pitchFamily="34" charset="0"/>
            </a:endParaRPr>
          </a:p>
          <a:p>
            <a:pPr marL="285750" indent="-285750">
              <a:lnSpc>
                <a:spcPct val="100000"/>
              </a:lnSpc>
              <a:buClr>
                <a:srgbClr val="000000"/>
              </a:buClr>
              <a:buFont typeface="Arial"/>
              <a:buChar char="•"/>
            </a:pPr>
            <a:r>
              <a:rPr lang="en-US" sz="1400" spc="-1" dirty="0" err="1">
                <a:solidFill>
                  <a:srgbClr val="000000"/>
                </a:solidFill>
                <a:latin typeface="Calibri"/>
                <a:cs typeface="Calibri"/>
              </a:rPr>
              <a:t>processing_level</a:t>
            </a:r>
            <a:r>
              <a:rPr lang="en-US" sz="1400" spc="-1" dirty="0">
                <a:solidFill>
                  <a:srgbClr val="000000"/>
                </a:solidFill>
                <a:latin typeface="Calibri"/>
                <a:cs typeface="Calibri"/>
              </a:rPr>
              <a:t>= 5 (derived)</a:t>
            </a:r>
            <a:endParaRPr lang="it-IT" sz="1400" spc="-1" dirty="0">
              <a:latin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1BB006F8-8AFC-7AC7-DFA0-3AFF8A231CED}"/>
              </a:ext>
            </a:extLst>
          </p:cNvPr>
          <p:cNvSpPr txBox="1"/>
          <p:nvPr/>
        </p:nvSpPr>
        <p:spPr>
          <a:xfrm>
            <a:off x="6996546" y="2279702"/>
            <a:ext cx="4836493"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alibri" panose="020F0502020204030204" pitchFamily="34" charset="0"/>
                <a:cs typeface="Calibri" panose="020F0502020204030204" pitchFamily="34" charset="0"/>
              </a:rPr>
              <a:t>Possible implementation:</a:t>
            </a:r>
          </a:p>
          <a:p>
            <a:endParaRPr lang="en-GB" dirty="0">
              <a:latin typeface="Calibri" panose="020F0502020204030204" pitchFamily="34" charset="0"/>
              <a:ea typeface="+mn-lt"/>
              <a:cs typeface="Calibri" panose="020F0502020204030204" pitchFamily="34" charset="0"/>
            </a:endParaRPr>
          </a:p>
          <a:p>
            <a:pPr marL="342900" indent="-342900">
              <a:buAutoNum type="arabicPeriod"/>
            </a:pPr>
            <a:r>
              <a:rPr lang="en-GB" sz="1600" dirty="0">
                <a:latin typeface="Calibri" panose="020F0502020204030204" pitchFamily="34" charset="0"/>
                <a:ea typeface="+mn-lt"/>
                <a:cs typeface="Calibri" panose="020F0502020204030204" pitchFamily="34" charset="0"/>
              </a:rPr>
              <a:t>Combine UCD into </a:t>
            </a:r>
            <a:r>
              <a:rPr lang="en-GB" sz="1600" dirty="0" err="1">
                <a:latin typeface="Calibri" panose="020F0502020204030204" pitchFamily="34" charset="0"/>
                <a:ea typeface="+mn-lt"/>
                <a:cs typeface="Calibri" panose="020F0502020204030204" pitchFamily="34" charset="0"/>
              </a:rPr>
              <a:t>measurement_type</a:t>
            </a:r>
            <a:endParaRPr lang="en-GB" sz="1600" dirty="0">
              <a:latin typeface="Calibri" panose="020F0502020204030204" pitchFamily="34" charset="0"/>
              <a:ea typeface="+mn-lt"/>
              <a:cs typeface="Calibri" panose="020F0502020204030204" pitchFamily="34" charset="0"/>
            </a:endParaRPr>
          </a:p>
          <a:p>
            <a:pPr marL="800100" lvl="1" indent="-342900">
              <a:buFont typeface="Arial"/>
              <a:buChar char="•"/>
            </a:pPr>
            <a:r>
              <a:rPr lang="en-GB" sz="1600" dirty="0" err="1">
                <a:latin typeface="Calibri" panose="020F0502020204030204" pitchFamily="34" charset="0"/>
                <a:ea typeface="+mn-lt"/>
                <a:cs typeface="Calibri" panose="020F0502020204030204" pitchFamily="34" charset="0"/>
              </a:rPr>
              <a:t>phot.mag#pos.phaseAng</a:t>
            </a:r>
            <a:r>
              <a:rPr lang="en-GB" sz="1600" dirty="0">
                <a:latin typeface="Calibri" panose="020F0502020204030204" pitchFamily="34" charset="0"/>
                <a:ea typeface="+mn-lt"/>
                <a:cs typeface="Calibri" panose="020F0502020204030204" pitchFamily="34" charset="0"/>
              </a:rPr>
              <a:t> </a:t>
            </a:r>
            <a:r>
              <a:rPr lang="en-GB" sz="1600" dirty="0">
                <a:solidFill>
                  <a:srgbClr val="70AD47"/>
                </a:solidFill>
                <a:latin typeface="Calibri" panose="020F0502020204030204" pitchFamily="34" charset="0"/>
                <a:ea typeface="+mn-lt"/>
                <a:cs typeface="Calibri" panose="020F0502020204030204" pitchFamily="34" charset="0"/>
              </a:rPr>
              <a:t>(phase curve)</a:t>
            </a:r>
          </a:p>
          <a:p>
            <a:pPr marL="800100" lvl="1" indent="-342900">
              <a:buFont typeface="Arial"/>
              <a:buChar char="•"/>
            </a:pPr>
            <a:r>
              <a:rPr lang="en-GB" sz="1600" dirty="0" err="1">
                <a:latin typeface="Calibri" panose="020F0502020204030204" pitchFamily="34" charset="0"/>
                <a:ea typeface="+mn-lt"/>
                <a:cs typeface="Calibri" panose="020F0502020204030204" pitchFamily="34" charset="0"/>
              </a:rPr>
              <a:t>phys.polarization#pos.phase</a:t>
            </a:r>
            <a:r>
              <a:rPr lang="en-GB" sz="1600" dirty="0">
                <a:latin typeface="Calibri" panose="020F0502020204030204" pitchFamily="34" charset="0"/>
                <a:ea typeface="+mn-lt"/>
                <a:cs typeface="Calibri" panose="020F0502020204030204" pitchFamily="34" charset="0"/>
              </a:rPr>
              <a:t> </a:t>
            </a:r>
            <a:r>
              <a:rPr lang="en-GB" sz="1600" dirty="0">
                <a:solidFill>
                  <a:schemeClr val="accent1"/>
                </a:solidFill>
                <a:latin typeface="Calibri" panose="020F0502020204030204" pitchFamily="34" charset="0"/>
                <a:ea typeface="+mn-lt"/>
                <a:cs typeface="Calibri" panose="020F0502020204030204" pitchFamily="34" charset="0"/>
              </a:rPr>
              <a:t>(polarization curve)</a:t>
            </a:r>
            <a:br>
              <a:rPr lang="en-GB" sz="1600" dirty="0">
                <a:latin typeface="Calibri" panose="020F0502020204030204" pitchFamily="34" charset="0"/>
                <a:ea typeface="+mn-lt"/>
                <a:cs typeface="Calibri" panose="020F0502020204030204" pitchFamily="34" charset="0"/>
              </a:rPr>
            </a:br>
            <a:endParaRPr lang="en-GB" sz="1600" dirty="0">
              <a:latin typeface="Calibri" panose="020F0502020204030204" pitchFamily="34" charset="0"/>
              <a:cs typeface="Calibri" panose="020F0502020204030204" pitchFamily="34" charset="0"/>
            </a:endParaRPr>
          </a:p>
          <a:p>
            <a:pPr marL="342900" indent="-342900">
              <a:buAutoNum type="arabicPeriod"/>
            </a:pPr>
            <a:r>
              <a:rPr lang="en-GB" sz="1600" dirty="0">
                <a:latin typeface="Calibri" panose="020F0502020204030204" pitchFamily="34" charset="0"/>
                <a:cs typeface="Calibri" panose="020F0502020204030204" pitchFamily="34" charset="0"/>
              </a:rPr>
              <a:t>Single observation file having two axes</a:t>
            </a:r>
          </a:p>
          <a:p>
            <a:pPr marL="800100" lvl="1" indent="-342900">
              <a:buFont typeface="Arial,Sans-Serif"/>
              <a:buChar char="•"/>
            </a:pPr>
            <a:r>
              <a:rPr lang="en-GB" sz="1600" dirty="0" err="1">
                <a:latin typeface="Calibri" panose="020F0502020204030204" pitchFamily="34" charset="0"/>
                <a:cs typeface="Calibri" panose="020F0502020204030204" pitchFamily="34" charset="0"/>
              </a:rPr>
              <a:t>Y:phot.mag</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X:pos.phaseAng</a:t>
            </a:r>
            <a:r>
              <a:rPr lang="en-GB" sz="1600" dirty="0">
                <a:latin typeface="Calibri" panose="020F0502020204030204" pitchFamily="34" charset="0"/>
                <a:cs typeface="Calibri" panose="020F0502020204030204" pitchFamily="34" charset="0"/>
              </a:rPr>
              <a:t> </a:t>
            </a:r>
            <a:r>
              <a:rPr lang="en-GB" sz="1600" dirty="0">
                <a:solidFill>
                  <a:srgbClr val="70AD47"/>
                </a:solidFill>
                <a:latin typeface="Calibri" panose="020F0502020204030204" pitchFamily="34" charset="0"/>
                <a:cs typeface="Calibri" panose="020F0502020204030204" pitchFamily="34" charset="0"/>
              </a:rPr>
              <a:t>(phase curve)</a:t>
            </a:r>
          </a:p>
          <a:p>
            <a:pPr marL="800100" lvl="1" indent="-342900">
              <a:buFont typeface="Arial,Sans-Serif"/>
              <a:buChar char="•"/>
            </a:pPr>
            <a:r>
              <a:rPr lang="en-GB" sz="1600" dirty="0" err="1">
                <a:latin typeface="Calibri" panose="020F0502020204030204" pitchFamily="34" charset="0"/>
                <a:cs typeface="Calibri" panose="020F0502020204030204" pitchFamily="34" charset="0"/>
              </a:rPr>
              <a:t>Y:phys.polarization</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X:pos.phase</a:t>
            </a:r>
            <a:r>
              <a:rPr lang="en-GB" sz="1600" dirty="0">
                <a:latin typeface="Calibri" panose="020F0502020204030204" pitchFamily="34" charset="0"/>
                <a:cs typeface="Calibri" panose="020F0502020204030204" pitchFamily="34" charset="0"/>
              </a:rPr>
              <a:t> </a:t>
            </a:r>
            <a:r>
              <a:rPr lang="en-GB" sz="1600" dirty="0">
                <a:solidFill>
                  <a:schemeClr val="accent1"/>
                </a:solidFill>
                <a:latin typeface="Calibri" panose="020F0502020204030204" pitchFamily="34" charset="0"/>
                <a:cs typeface="Calibri" panose="020F0502020204030204" pitchFamily="34" charset="0"/>
              </a:rPr>
              <a:t>(polarization curve)</a:t>
            </a:r>
          </a:p>
          <a:p>
            <a:pPr marL="800100" lvl="1" indent="-342900">
              <a:buFont typeface="Arial"/>
              <a:buChar char="•"/>
            </a:pPr>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Photometric band can be specified in Y with </a:t>
            </a:r>
            <a:endParaRPr lang="en-US" sz="1600" dirty="0">
              <a:latin typeface="Calibri" panose="020F0502020204030204" pitchFamily="34" charset="0"/>
              <a:ea typeface="+mn-lt"/>
              <a:cs typeface="Calibri" panose="020F0502020204030204" pitchFamily="34" charset="0"/>
            </a:endParaRPr>
          </a:p>
          <a:p>
            <a:pPr algn="ctr"/>
            <a:r>
              <a:rPr lang="en-US" sz="1600" dirty="0" err="1">
                <a:latin typeface="Calibri" panose="020F0502020204030204" pitchFamily="34" charset="0"/>
                <a:ea typeface="+mn-lt"/>
                <a:cs typeface="Calibri" panose="020F0502020204030204" pitchFamily="34" charset="0"/>
              </a:rPr>
              <a:t>phot.mag;em.opt</a:t>
            </a:r>
            <a:r>
              <a:rPr lang="en-US" sz="1600" dirty="0">
                <a:latin typeface="Calibri" panose="020F0502020204030204" pitchFamily="34" charset="0"/>
                <a:ea typeface="+mn-lt"/>
                <a:cs typeface="Calibri" panose="020F0502020204030204" pitchFamily="34" charset="0"/>
              </a:rPr>
              <a:t>.&lt;possibly filter&gt;</a:t>
            </a:r>
          </a:p>
          <a:p>
            <a:pPr algn="ctr"/>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A new </a:t>
            </a:r>
            <a:r>
              <a:rPr lang="en-US" sz="1600" dirty="0" err="1">
                <a:latin typeface="Calibri" panose="020F0502020204030204" pitchFamily="34" charset="0"/>
                <a:cs typeface="Calibri" panose="020F0502020204030204" pitchFamily="34" charset="0"/>
              </a:rPr>
              <a:t>dataproduct_type</a:t>
            </a:r>
            <a:r>
              <a:rPr lang="en-US" sz="1600" dirty="0">
                <a:latin typeface="Calibri" panose="020F0502020204030204" pitchFamily="34" charset="0"/>
                <a:cs typeface="Calibri" panose="020F0502020204030204" pitchFamily="34" charset="0"/>
              </a:rPr>
              <a:t> can be evaluated</a:t>
            </a:r>
          </a:p>
        </p:txBody>
      </p:sp>
      <p:sp>
        <p:nvSpPr>
          <p:cNvPr id="9" name="CasellaDiTesto 2">
            <a:extLst>
              <a:ext uri="{FF2B5EF4-FFF2-40B4-BE49-F238E27FC236}">
                <a16:creationId xmlns:a16="http://schemas.microsoft.com/office/drawing/2014/main" id="{7B2B7408-E869-4CB3-8684-5E26F08BE0BB}"/>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par>
                                <p:cTn id="8" presetID="10" presetClass="entr" presetSubtype="0" fill="hold" nodeType="withEffect">
                                  <p:stCondLst>
                                    <p:cond delay="0"/>
                                  </p:stCondLst>
                                  <p:childTnLst>
                                    <p:set>
                                      <p:cBhvr>
                                        <p:cTn id="9" dur="1" fill="hold">
                                          <p:stCondLst>
                                            <p:cond delay="0"/>
                                          </p:stCondLst>
                                        </p:cTn>
                                        <p:tgtEl>
                                          <p:spTgt spid="288"/>
                                        </p:tgtEl>
                                        <p:attrNameLst>
                                          <p:attrName>style.visibility</p:attrName>
                                        </p:attrNameLst>
                                      </p:cBhvr>
                                      <p:to>
                                        <p:strVal val="visible"/>
                                      </p:to>
                                    </p:set>
                                    <p:animEffect transition="in" filter="fade">
                                      <p:cBhvr>
                                        <p:cTn id="10" dur="500"/>
                                        <p:tgtEl>
                                          <p:spTgt spid="2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500"/>
                                        <p:tgtEl>
                                          <p:spTgt spid="28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allout: freccia a incrocio 21"/>
          <p:cNvSpPr/>
          <p:nvPr/>
        </p:nvSpPr>
        <p:spPr>
          <a:xfrm>
            <a:off x="8131320" y="4640760"/>
            <a:ext cx="1897920" cy="1681560"/>
          </a:xfrm>
          <a:prstGeom prst="quadArrowCallout">
            <a:avLst>
              <a:gd name="adj1" fmla="val 18515"/>
              <a:gd name="adj2" fmla="val 18515"/>
              <a:gd name="adj3" fmla="val 18515"/>
              <a:gd name="adj4" fmla="val 48123"/>
            </a:avLst>
          </a:prstGeom>
          <a:solidFill>
            <a:schemeClr val="accent2"/>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it-IT" sz="1400" b="0" strike="noStrike" spc="-1">
                <a:solidFill>
                  <a:srgbClr val="FFFFFF"/>
                </a:solidFill>
                <a:latin typeface="Calibri"/>
                <a:ea typeface="DejaVu Sans"/>
              </a:rPr>
              <a:t>VO Services</a:t>
            </a:r>
            <a:endParaRPr lang="it-IT" sz="1400" b="0" strike="noStrike" spc="-1">
              <a:latin typeface="Arial"/>
            </a:endParaRPr>
          </a:p>
        </p:txBody>
      </p:sp>
      <p:grpSp>
        <p:nvGrpSpPr>
          <p:cNvPr id="230" name="Gruppo 4"/>
          <p:cNvGrpSpPr/>
          <p:nvPr/>
        </p:nvGrpSpPr>
        <p:grpSpPr>
          <a:xfrm>
            <a:off x="231911" y="4168440"/>
            <a:ext cx="1708920" cy="1117904"/>
            <a:chOff x="2206843" y="2296800"/>
            <a:chExt cx="2154600" cy="1512360"/>
          </a:xfrm>
        </p:grpSpPr>
        <p:sp>
          <p:nvSpPr>
            <p:cNvPr id="231" name="Nuvola 1"/>
            <p:cNvSpPr/>
            <p:nvPr/>
          </p:nvSpPr>
          <p:spPr>
            <a:xfrm>
              <a:off x="2206843" y="2296800"/>
              <a:ext cx="2154600" cy="1512360"/>
            </a:xfrm>
            <a:prstGeom prst="cloud">
              <a:avLst/>
            </a:prstGeom>
            <a:solidFill>
              <a:schemeClr val="accent5">
                <a:lumMod val="40000"/>
                <a:lumOff val="60000"/>
              </a:schemeClr>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232" name="CasellaDiTesto 2"/>
            <p:cNvSpPr/>
            <p:nvPr/>
          </p:nvSpPr>
          <p:spPr>
            <a:xfrm>
              <a:off x="2489376" y="2609135"/>
              <a:ext cx="1553126" cy="872424"/>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lIns="90000" tIns="45000" rIns="90000" bIns="45000" numCol="1" spcCol="0" anchor="t">
              <a:spAutoFit/>
            </a:bodyPr>
            <a:lstStyle/>
            <a:p>
              <a:pPr algn="ctr">
                <a:lnSpc>
                  <a:spcPct val="100000"/>
                </a:lnSpc>
                <a:buNone/>
              </a:pPr>
              <a:r>
                <a:rPr lang="it-IT" sz="1800" b="0" strike="noStrike" spc="-1" dirty="0">
                  <a:solidFill>
                    <a:srgbClr val="000000"/>
                  </a:solidFill>
                  <a:latin typeface="Calibri"/>
                  <a:ea typeface="DejaVu Sans"/>
                </a:rPr>
                <a:t>Data </a:t>
              </a:r>
              <a:r>
                <a:rPr lang="it-IT" sz="1800" b="0" strike="noStrike" spc="-1" dirty="0" err="1">
                  <a:solidFill>
                    <a:srgbClr val="000000"/>
                  </a:solidFill>
                  <a:latin typeface="Calibri"/>
                  <a:ea typeface="DejaVu Sans"/>
                </a:rPr>
                <a:t>Modelling</a:t>
              </a:r>
              <a:endParaRPr lang="it-IT" sz="1800" b="0" strike="noStrike" spc="-1" dirty="0">
                <a:latin typeface="Arial"/>
              </a:endParaRPr>
            </a:p>
          </p:txBody>
        </p:sp>
      </p:grpSp>
      <p:sp>
        <p:nvSpPr>
          <p:cNvPr id="233" name="Ovale 5"/>
          <p:cNvSpPr/>
          <p:nvPr/>
        </p:nvSpPr>
        <p:spPr>
          <a:xfrm>
            <a:off x="403920" y="1992070"/>
            <a:ext cx="1458000" cy="870120"/>
          </a:xfrm>
          <a:prstGeom prst="ellipse">
            <a:avLst/>
          </a:prstGeom>
          <a:solidFill>
            <a:srgbClr val="92D050"/>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it-IT" sz="1800" b="0" strike="noStrike" spc="-1" dirty="0">
                <a:solidFill>
                  <a:srgbClr val="000000"/>
                </a:solidFill>
                <a:latin typeface="Calibri"/>
                <a:ea typeface="DejaVu Sans"/>
              </a:rPr>
              <a:t>NEO </a:t>
            </a:r>
            <a:endParaRPr lang="it-IT" sz="1800" b="0" strike="noStrike" spc="-1" dirty="0">
              <a:latin typeface="Arial"/>
            </a:endParaRPr>
          </a:p>
          <a:p>
            <a:pPr algn="ctr">
              <a:lnSpc>
                <a:spcPct val="100000"/>
              </a:lnSpc>
              <a:buNone/>
            </a:pPr>
            <a:r>
              <a:rPr lang="it-IT" sz="1800" b="0" strike="noStrike" spc="-1" dirty="0">
                <a:solidFill>
                  <a:srgbClr val="000000"/>
                </a:solidFill>
                <a:latin typeface="Calibri"/>
                <a:ea typeface="DejaVu Sans"/>
              </a:rPr>
              <a:t>Domain</a:t>
            </a:r>
            <a:endParaRPr lang="it-IT" sz="1800" b="0" strike="noStrike" spc="-1" dirty="0">
              <a:latin typeface="Arial"/>
            </a:endParaRPr>
          </a:p>
        </p:txBody>
      </p:sp>
      <p:sp>
        <p:nvSpPr>
          <p:cNvPr id="234" name="Rettangolo ad angolo ripiegato 6"/>
          <p:cNvSpPr/>
          <p:nvPr/>
        </p:nvSpPr>
        <p:spPr>
          <a:xfrm>
            <a:off x="2680560" y="4367880"/>
            <a:ext cx="1305720" cy="848520"/>
          </a:xfrm>
          <a:prstGeom prst="foldedCorner">
            <a:avLst>
              <a:gd name="adj" fmla="val 16667"/>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gn="ctr">
              <a:lnSpc>
                <a:spcPct val="100000"/>
              </a:lnSpc>
              <a:buNone/>
            </a:pPr>
            <a:r>
              <a:rPr lang="it-IT" sz="1800" b="0" strike="noStrike" spc="-1" dirty="0">
                <a:solidFill>
                  <a:srgbClr val="000000"/>
                </a:solidFill>
                <a:latin typeface="Calibri"/>
                <a:ea typeface="DejaVu Sans"/>
              </a:rPr>
              <a:t>NEOROCKS</a:t>
            </a:r>
            <a:endParaRPr lang="it-IT" sz="1800" b="0" strike="noStrike" spc="-1" dirty="0">
              <a:latin typeface="Arial"/>
            </a:endParaRPr>
          </a:p>
          <a:p>
            <a:pPr algn="ctr">
              <a:lnSpc>
                <a:spcPct val="100000"/>
              </a:lnSpc>
              <a:buNone/>
            </a:pPr>
            <a:r>
              <a:rPr lang="it-IT" sz="1800" b="0" strike="noStrike" spc="-1" dirty="0" err="1">
                <a:solidFill>
                  <a:srgbClr val="000000"/>
                </a:solidFill>
                <a:latin typeface="Calibri"/>
                <a:ea typeface="DejaVu Sans"/>
              </a:rPr>
              <a:t>ConceptualModel</a:t>
            </a:r>
            <a:endParaRPr lang="it-IT" sz="1800" b="0" strike="noStrike" spc="-1" dirty="0">
              <a:latin typeface="Arial"/>
            </a:endParaRPr>
          </a:p>
        </p:txBody>
      </p:sp>
      <p:sp>
        <p:nvSpPr>
          <p:cNvPr id="235" name="Rettangolo ad angolo ripiegato 8"/>
          <p:cNvSpPr/>
          <p:nvPr/>
        </p:nvSpPr>
        <p:spPr>
          <a:xfrm>
            <a:off x="2691360" y="5489280"/>
            <a:ext cx="1294560" cy="848520"/>
          </a:xfrm>
          <a:prstGeom prst="foldedCorner">
            <a:avLst>
              <a:gd name="adj" fmla="val 16667"/>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it-IT" sz="1800" b="0" strike="noStrike" spc="-1" dirty="0" err="1">
                <a:solidFill>
                  <a:srgbClr val="000000"/>
                </a:solidFill>
                <a:latin typeface="Calibri"/>
                <a:ea typeface="DejaVu Sans"/>
              </a:rPr>
              <a:t>EpnCore</a:t>
            </a:r>
            <a:endParaRPr lang="it-IT" sz="1800" b="0" strike="noStrike" spc="-1" dirty="0">
              <a:latin typeface="Arial"/>
            </a:endParaRPr>
          </a:p>
        </p:txBody>
      </p:sp>
      <p:sp>
        <p:nvSpPr>
          <p:cNvPr id="236" name="Rettangolo ad angolo ripiegato 9"/>
          <p:cNvSpPr/>
          <p:nvPr/>
        </p:nvSpPr>
        <p:spPr>
          <a:xfrm>
            <a:off x="4635000" y="4781520"/>
            <a:ext cx="1294560" cy="1414440"/>
          </a:xfrm>
          <a:prstGeom prst="foldedCorner">
            <a:avLst>
              <a:gd name="adj" fmla="val 16667"/>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it-IT" sz="1800" b="0" strike="noStrike" spc="-1">
                <a:solidFill>
                  <a:srgbClr val="000000"/>
                </a:solidFill>
                <a:latin typeface="Calibri"/>
                <a:ea typeface="DejaVu Sans"/>
              </a:rPr>
              <a:t>NEOROCKS</a:t>
            </a:r>
            <a:endParaRPr lang="it-IT" sz="1800" b="0" strike="noStrike" spc="-1">
              <a:latin typeface="Arial"/>
            </a:endParaRPr>
          </a:p>
          <a:p>
            <a:pPr algn="ctr">
              <a:lnSpc>
                <a:spcPct val="100000"/>
              </a:lnSpc>
              <a:buNone/>
            </a:pPr>
            <a:r>
              <a:rPr lang="it-IT" sz="1800" b="0" strike="noStrike" spc="-1">
                <a:solidFill>
                  <a:srgbClr val="000000"/>
                </a:solidFill>
                <a:latin typeface="Calibri"/>
                <a:ea typeface="DejaVu Sans"/>
              </a:rPr>
              <a:t>Data Model</a:t>
            </a:r>
            <a:endParaRPr lang="it-IT" sz="1800" b="0" strike="noStrike" spc="-1">
              <a:latin typeface="Arial"/>
            </a:endParaRPr>
          </a:p>
        </p:txBody>
      </p:sp>
      <p:sp>
        <p:nvSpPr>
          <p:cNvPr id="237" name="Freccia a destra 12"/>
          <p:cNvSpPr/>
          <p:nvPr/>
        </p:nvSpPr>
        <p:spPr>
          <a:xfrm rot="5400000">
            <a:off x="759045" y="3421340"/>
            <a:ext cx="747750" cy="266880"/>
          </a:xfrm>
          <a:prstGeom prst="rightArrow">
            <a:avLst>
              <a:gd name="adj1" fmla="val 50000"/>
              <a:gd name="adj2" fmla="val 50000"/>
            </a:avLst>
          </a:prstGeom>
          <a:solidFill>
            <a:schemeClr val="accent4">
              <a:lumMod val="60000"/>
              <a:lumOff val="40000"/>
            </a:schemeClr>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238" name="Freccia a destra 15"/>
          <p:cNvSpPr/>
          <p:nvPr/>
        </p:nvSpPr>
        <p:spPr>
          <a:xfrm>
            <a:off x="2083083" y="4598988"/>
            <a:ext cx="434520" cy="244403"/>
          </a:xfrm>
          <a:prstGeom prst="rightArrow">
            <a:avLst>
              <a:gd name="adj1" fmla="val 50000"/>
              <a:gd name="adj2" fmla="val 50000"/>
            </a:avLst>
          </a:prstGeom>
          <a:solidFill>
            <a:schemeClr val="accent4">
              <a:lumMod val="60000"/>
              <a:lumOff val="40000"/>
            </a:schemeClr>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239" name="Freccia a destra 16"/>
          <p:cNvSpPr/>
          <p:nvPr/>
        </p:nvSpPr>
        <p:spPr>
          <a:xfrm rot="2580000">
            <a:off x="4058280" y="4947120"/>
            <a:ext cx="532800" cy="184320"/>
          </a:xfrm>
          <a:prstGeom prst="rightArrow">
            <a:avLst>
              <a:gd name="adj1" fmla="val 50000"/>
              <a:gd name="adj2" fmla="val 50000"/>
            </a:avLst>
          </a:prstGeom>
          <a:solidFill>
            <a:schemeClr val="accent4">
              <a:lumMod val="60000"/>
              <a:lumOff val="40000"/>
            </a:schemeClr>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240" name="Freccia a destra 17"/>
          <p:cNvSpPr/>
          <p:nvPr/>
        </p:nvSpPr>
        <p:spPr>
          <a:xfrm rot="19500000">
            <a:off x="4069080" y="5622120"/>
            <a:ext cx="532800" cy="184320"/>
          </a:xfrm>
          <a:prstGeom prst="rightArrow">
            <a:avLst>
              <a:gd name="adj1" fmla="val 50000"/>
              <a:gd name="adj2" fmla="val 50000"/>
            </a:avLst>
          </a:prstGeom>
          <a:solidFill>
            <a:schemeClr val="accent4">
              <a:lumMod val="60000"/>
              <a:lumOff val="40000"/>
            </a:schemeClr>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241" name="Cilindro 18"/>
          <p:cNvSpPr/>
          <p:nvPr/>
        </p:nvSpPr>
        <p:spPr>
          <a:xfrm>
            <a:off x="6906600" y="4691880"/>
            <a:ext cx="1723680" cy="1630800"/>
          </a:xfrm>
          <a:prstGeom prst="can">
            <a:avLst>
              <a:gd name="adj" fmla="val 25000"/>
            </a:avLst>
          </a:prstGeom>
          <a:solidFill>
            <a:schemeClr val="accent6">
              <a:lumMod val="75000"/>
            </a:schemeClr>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it-IT" sz="1800" b="0" strike="noStrike" spc="-1">
                <a:solidFill>
                  <a:srgbClr val="FFFFFF"/>
                </a:solidFill>
                <a:latin typeface="Calibri"/>
                <a:ea typeface="DejaVu Sans"/>
              </a:rPr>
              <a:t>NEOROCKS</a:t>
            </a:r>
            <a:endParaRPr lang="it-IT" sz="1800" b="0" strike="noStrike" spc="-1">
              <a:latin typeface="Arial"/>
            </a:endParaRPr>
          </a:p>
          <a:p>
            <a:pPr algn="ctr">
              <a:lnSpc>
                <a:spcPct val="100000"/>
              </a:lnSpc>
              <a:buNone/>
            </a:pPr>
            <a:r>
              <a:rPr lang="it-IT" sz="1800" b="0" strike="noStrike" spc="-1">
                <a:solidFill>
                  <a:srgbClr val="FFFFFF"/>
                </a:solidFill>
                <a:latin typeface="Calibri"/>
                <a:ea typeface="DejaVu Sans"/>
              </a:rPr>
              <a:t>Physical Properties </a:t>
            </a:r>
            <a:endParaRPr lang="it-IT" sz="1800" b="0" strike="noStrike" spc="-1">
              <a:latin typeface="Arial"/>
            </a:endParaRPr>
          </a:p>
          <a:p>
            <a:pPr algn="ctr">
              <a:lnSpc>
                <a:spcPct val="100000"/>
              </a:lnSpc>
              <a:buNone/>
            </a:pPr>
            <a:r>
              <a:rPr lang="it-IT" sz="1800" b="0" strike="noStrike" spc="-1">
                <a:solidFill>
                  <a:srgbClr val="FFFFFF"/>
                </a:solidFill>
                <a:latin typeface="Calibri"/>
                <a:ea typeface="DejaVu Sans"/>
              </a:rPr>
              <a:t>DB</a:t>
            </a:r>
            <a:endParaRPr lang="it-IT" sz="1800" b="0" strike="noStrike" spc="-1">
              <a:latin typeface="Arial"/>
            </a:endParaRPr>
          </a:p>
        </p:txBody>
      </p:sp>
      <p:sp>
        <p:nvSpPr>
          <p:cNvPr id="242" name="Freccia a destra 19"/>
          <p:cNvSpPr/>
          <p:nvPr/>
        </p:nvSpPr>
        <p:spPr>
          <a:xfrm>
            <a:off x="6081120" y="5306760"/>
            <a:ext cx="674280" cy="206280"/>
          </a:xfrm>
          <a:prstGeom prst="rightArrow">
            <a:avLst>
              <a:gd name="adj1" fmla="val 50000"/>
              <a:gd name="adj2" fmla="val 50000"/>
            </a:avLst>
          </a:prstGeom>
          <a:solidFill>
            <a:schemeClr val="accent4">
              <a:lumMod val="60000"/>
              <a:lumOff val="40000"/>
            </a:schemeClr>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243" name="Cilindro 20"/>
          <p:cNvSpPr/>
          <p:nvPr/>
        </p:nvSpPr>
        <p:spPr>
          <a:xfrm>
            <a:off x="2936746" y="1976943"/>
            <a:ext cx="1404178" cy="1000433"/>
          </a:xfrm>
          <a:prstGeom prst="can">
            <a:avLst>
              <a:gd name="adj" fmla="val 25000"/>
            </a:avLst>
          </a:prstGeom>
          <a:solidFill>
            <a:schemeClr val="accent6">
              <a:lumMod val="40000"/>
              <a:lumOff val="60000"/>
            </a:schemeClr>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it-IT" sz="1800" b="0" strike="noStrike" spc="-1" dirty="0">
                <a:solidFill>
                  <a:srgbClr val="000000"/>
                </a:solidFill>
                <a:latin typeface="Calibri"/>
                <a:ea typeface="DejaVu Sans"/>
              </a:rPr>
              <a:t>ESA</a:t>
            </a:r>
            <a:endParaRPr lang="it-IT" sz="1800" b="0" strike="noStrike" spc="-1" dirty="0">
              <a:latin typeface="Arial"/>
            </a:endParaRPr>
          </a:p>
          <a:p>
            <a:pPr algn="ctr">
              <a:lnSpc>
                <a:spcPct val="100000"/>
              </a:lnSpc>
              <a:buNone/>
            </a:pPr>
            <a:r>
              <a:rPr lang="it-IT" sz="1800" b="0" strike="noStrike" spc="-1" dirty="0">
                <a:solidFill>
                  <a:srgbClr val="000000"/>
                </a:solidFill>
                <a:latin typeface="Calibri"/>
                <a:ea typeface="DejaVu Sans"/>
              </a:rPr>
              <a:t>NEOCC</a:t>
            </a:r>
            <a:endParaRPr lang="it-IT" sz="1800" b="0" strike="noStrike" spc="-1" dirty="0">
              <a:latin typeface="Arial"/>
            </a:endParaRPr>
          </a:p>
        </p:txBody>
      </p:sp>
      <p:sp>
        <p:nvSpPr>
          <p:cNvPr id="244" name="Freccia in giù 7"/>
          <p:cNvSpPr/>
          <p:nvPr/>
        </p:nvSpPr>
        <p:spPr>
          <a:xfrm rot="19260000">
            <a:off x="6279840" y="3729600"/>
            <a:ext cx="129960" cy="1207440"/>
          </a:xfrm>
          <a:prstGeom prst="down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245" name="CasellaDiTesto 10"/>
          <p:cNvSpPr/>
          <p:nvPr/>
        </p:nvSpPr>
        <p:spPr>
          <a:xfrm>
            <a:off x="5444280" y="4072680"/>
            <a:ext cx="1109520" cy="33300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nSpc>
                <a:spcPct val="100000"/>
              </a:lnSpc>
              <a:buNone/>
            </a:pPr>
            <a:r>
              <a:rPr lang="it-IT" sz="1600" b="0" strike="noStrike" spc="-1">
                <a:solidFill>
                  <a:srgbClr val="000000"/>
                </a:solidFill>
                <a:latin typeface="Calibri"/>
                <a:ea typeface="DejaVu Sans"/>
              </a:rPr>
              <a:t>import</a:t>
            </a:r>
            <a:endParaRPr lang="it-IT" sz="1600" b="0" strike="noStrike" spc="-1">
              <a:latin typeface="Arial"/>
            </a:endParaRPr>
          </a:p>
        </p:txBody>
      </p:sp>
      <p:sp>
        <p:nvSpPr>
          <p:cNvPr id="246" name="Freccia in giù 23"/>
          <p:cNvSpPr/>
          <p:nvPr/>
        </p:nvSpPr>
        <p:spPr>
          <a:xfrm>
            <a:off x="7084440" y="4183920"/>
            <a:ext cx="194760" cy="583920"/>
          </a:xfrm>
          <a:prstGeom prst="down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247" name="CasellaDiTesto 22"/>
          <p:cNvSpPr/>
          <p:nvPr/>
        </p:nvSpPr>
        <p:spPr>
          <a:xfrm>
            <a:off x="7175160" y="2788200"/>
            <a:ext cx="902880" cy="33300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nSpc>
                <a:spcPct val="100000"/>
              </a:lnSpc>
              <a:buNone/>
            </a:pPr>
            <a:r>
              <a:rPr lang="it-IT" sz="1600" b="0" strike="noStrike" spc="-1">
                <a:solidFill>
                  <a:srgbClr val="000000"/>
                </a:solidFill>
                <a:latin typeface="Calibri"/>
                <a:ea typeface="DejaVu Sans"/>
              </a:rPr>
              <a:t>upload</a:t>
            </a:r>
            <a:endParaRPr lang="it-IT" sz="1600" b="0" strike="noStrike" spc="-1">
              <a:latin typeface="Arial"/>
            </a:endParaRPr>
          </a:p>
        </p:txBody>
      </p:sp>
      <p:sp>
        <p:nvSpPr>
          <p:cNvPr id="248" name="Cornice 14"/>
          <p:cNvSpPr/>
          <p:nvPr/>
        </p:nvSpPr>
        <p:spPr>
          <a:xfrm>
            <a:off x="7021440" y="3254760"/>
            <a:ext cx="1882440" cy="913680"/>
          </a:xfrm>
          <a:prstGeom prst="frame">
            <a:avLst>
              <a:gd name="adj1" fmla="val 12500"/>
            </a:avLst>
          </a:prstGeom>
          <a:solidFill>
            <a:srgbClr val="C00000"/>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it-IT" sz="1800" b="0" strike="noStrike" spc="-1">
                <a:solidFill>
                  <a:srgbClr val="7030A0"/>
                </a:solidFill>
                <a:latin typeface="Calibri"/>
                <a:ea typeface="DejaVu Sans"/>
              </a:rPr>
              <a:t>NEOROCKS</a:t>
            </a:r>
            <a:endParaRPr lang="it-IT" sz="1800" b="0" strike="noStrike" spc="-1">
              <a:latin typeface="Arial"/>
            </a:endParaRPr>
          </a:p>
          <a:p>
            <a:pPr algn="ctr">
              <a:lnSpc>
                <a:spcPct val="100000"/>
              </a:lnSpc>
              <a:buNone/>
            </a:pPr>
            <a:r>
              <a:rPr lang="it-IT" sz="1800" b="0" strike="noStrike" spc="-1">
                <a:solidFill>
                  <a:srgbClr val="7030A0"/>
                </a:solidFill>
                <a:latin typeface="Calibri"/>
                <a:ea typeface="DejaVu Sans"/>
              </a:rPr>
              <a:t>Portal</a:t>
            </a:r>
            <a:endParaRPr lang="it-IT" sz="1800" b="0" strike="noStrike" spc="-1">
              <a:latin typeface="Arial"/>
            </a:endParaRPr>
          </a:p>
        </p:txBody>
      </p:sp>
      <p:sp>
        <p:nvSpPr>
          <p:cNvPr id="249" name="Freccia in giù 24"/>
          <p:cNvSpPr/>
          <p:nvPr/>
        </p:nvSpPr>
        <p:spPr>
          <a:xfrm>
            <a:off x="7068240" y="2782800"/>
            <a:ext cx="206280" cy="456480"/>
          </a:xfrm>
          <a:prstGeom prst="down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250" name="CasellaDiTesto 25"/>
          <p:cNvSpPr/>
          <p:nvPr/>
        </p:nvSpPr>
        <p:spPr>
          <a:xfrm>
            <a:off x="7207560" y="4257720"/>
            <a:ext cx="902880" cy="33300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nSpc>
                <a:spcPct val="100000"/>
              </a:lnSpc>
              <a:buNone/>
            </a:pPr>
            <a:r>
              <a:rPr lang="it-IT" sz="1600" b="0" strike="noStrike" spc="-1">
                <a:solidFill>
                  <a:srgbClr val="000000"/>
                </a:solidFill>
                <a:latin typeface="Calibri"/>
                <a:ea typeface="DejaVu Sans"/>
              </a:rPr>
              <a:t>insert</a:t>
            </a:r>
            <a:endParaRPr lang="it-IT" sz="1600" b="0" strike="noStrike" spc="-1">
              <a:latin typeface="Arial"/>
            </a:endParaRPr>
          </a:p>
        </p:txBody>
      </p:sp>
      <p:pic>
        <p:nvPicPr>
          <p:cNvPr id="251" name="Elemento grafico 27" descr="Telescopio contorno"/>
          <p:cNvPicPr/>
          <p:nvPr/>
        </p:nvPicPr>
        <p:blipFill>
          <a:blip r:embed="rId3"/>
          <a:stretch/>
        </p:blipFill>
        <p:spPr>
          <a:xfrm>
            <a:off x="6716520" y="1915920"/>
            <a:ext cx="913680" cy="913680"/>
          </a:xfrm>
          <a:prstGeom prst="rect">
            <a:avLst/>
          </a:prstGeom>
          <a:ln w="0">
            <a:noFill/>
          </a:ln>
        </p:spPr>
      </p:pic>
      <p:sp>
        <p:nvSpPr>
          <p:cNvPr id="253" name="Freccia in giù 28"/>
          <p:cNvSpPr/>
          <p:nvPr/>
        </p:nvSpPr>
        <p:spPr>
          <a:xfrm rot="14880000">
            <a:off x="9505080" y="2672640"/>
            <a:ext cx="162720" cy="1207440"/>
          </a:xfrm>
          <a:prstGeom prst="down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254" name="Freccia in giù 29"/>
          <p:cNvSpPr/>
          <p:nvPr/>
        </p:nvSpPr>
        <p:spPr>
          <a:xfrm rot="12548400" flipH="1">
            <a:off x="10009080" y="3307680"/>
            <a:ext cx="145800" cy="1601640"/>
          </a:xfrm>
          <a:prstGeom prst="down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255" name="CasellaDiTesto 30"/>
          <p:cNvSpPr/>
          <p:nvPr/>
        </p:nvSpPr>
        <p:spPr>
          <a:xfrm>
            <a:off x="9112680" y="2973240"/>
            <a:ext cx="565200" cy="63828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nSpc>
                <a:spcPct val="100000"/>
              </a:lnSpc>
              <a:buNone/>
            </a:pPr>
            <a:r>
              <a:rPr lang="it-IT" sz="1800" b="0" i="1" strike="noStrike" spc="-1">
                <a:solidFill>
                  <a:srgbClr val="000000"/>
                </a:solidFill>
                <a:latin typeface="Calibri"/>
                <a:ea typeface="DejaVu Sans"/>
              </a:rPr>
              <a:t>use</a:t>
            </a:r>
            <a:endParaRPr lang="it-IT" sz="1800" b="0" strike="noStrike" spc="-1">
              <a:latin typeface="Arial"/>
            </a:endParaRPr>
          </a:p>
        </p:txBody>
      </p:sp>
      <p:sp>
        <p:nvSpPr>
          <p:cNvPr id="256" name="CasellaDiTesto 31"/>
          <p:cNvSpPr/>
          <p:nvPr/>
        </p:nvSpPr>
        <p:spPr>
          <a:xfrm>
            <a:off x="10190520" y="2069640"/>
            <a:ext cx="1403640" cy="921876"/>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gn="ctr">
              <a:lnSpc>
                <a:spcPct val="100000"/>
              </a:lnSpc>
              <a:buNone/>
            </a:pPr>
            <a:r>
              <a:rPr lang="it-IT" sz="1800" b="0" strike="noStrike" spc="-1" dirty="0">
                <a:solidFill>
                  <a:srgbClr val="70AD47"/>
                </a:solidFill>
                <a:latin typeface="Calibri"/>
                <a:ea typeface="DejaVu Sans"/>
              </a:rPr>
              <a:t>Science</a:t>
            </a:r>
            <a:endParaRPr lang="it-IT" sz="1800" b="0" strike="noStrike" spc="-1" dirty="0">
              <a:latin typeface="Arial"/>
            </a:endParaRPr>
          </a:p>
          <a:p>
            <a:pPr algn="ctr">
              <a:lnSpc>
                <a:spcPct val="100000"/>
              </a:lnSpc>
              <a:buNone/>
            </a:pPr>
            <a:r>
              <a:rPr lang="it-IT" sz="1800" b="0" strike="noStrike" spc="-1" dirty="0">
                <a:solidFill>
                  <a:srgbClr val="70AD47"/>
                </a:solidFill>
                <a:latin typeface="Calibri"/>
                <a:ea typeface="DejaVu Sans"/>
              </a:rPr>
              <a:t>&amp;</a:t>
            </a:r>
          </a:p>
          <a:p>
            <a:pPr algn="ctr">
              <a:lnSpc>
                <a:spcPct val="100000"/>
              </a:lnSpc>
              <a:buNone/>
            </a:pPr>
            <a:r>
              <a:rPr lang="it-IT" sz="1800" b="0" strike="noStrike" spc="-1" dirty="0">
                <a:solidFill>
                  <a:srgbClr val="70AD47"/>
                </a:solidFill>
                <a:latin typeface="Calibri"/>
                <a:ea typeface="DejaVu Sans"/>
              </a:rPr>
              <a:t> Services</a:t>
            </a:r>
            <a:endParaRPr lang="it-IT" sz="1800" b="0" strike="noStrike" spc="-1" dirty="0">
              <a:latin typeface="Arial"/>
            </a:endParaRPr>
          </a:p>
        </p:txBody>
      </p:sp>
      <p:sp>
        <p:nvSpPr>
          <p:cNvPr id="257" name="CasellaDiTesto 32"/>
          <p:cNvSpPr/>
          <p:nvPr/>
        </p:nvSpPr>
        <p:spPr>
          <a:xfrm>
            <a:off x="7262280" y="2113200"/>
            <a:ext cx="1403640" cy="3639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gn="ctr">
              <a:lnSpc>
                <a:spcPct val="100000"/>
              </a:lnSpc>
              <a:buNone/>
            </a:pPr>
            <a:r>
              <a:rPr lang="it-IT" sz="1800" b="0" strike="noStrike" spc="-1">
                <a:solidFill>
                  <a:srgbClr val="70AD47"/>
                </a:solidFill>
                <a:latin typeface="Calibri"/>
                <a:ea typeface="DejaVu Sans"/>
              </a:rPr>
              <a:t>Observers</a:t>
            </a:r>
            <a:endParaRPr lang="it-IT" sz="1800" b="0" strike="noStrike" spc="-1">
              <a:latin typeface="Arial"/>
            </a:endParaRPr>
          </a:p>
        </p:txBody>
      </p:sp>
      <p:sp>
        <p:nvSpPr>
          <p:cNvPr id="258" name="CasellaDiTesto 34"/>
          <p:cNvSpPr/>
          <p:nvPr/>
        </p:nvSpPr>
        <p:spPr>
          <a:xfrm>
            <a:off x="9472320" y="3637080"/>
            <a:ext cx="739440" cy="63828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nSpc>
                <a:spcPct val="100000"/>
              </a:lnSpc>
              <a:buNone/>
            </a:pPr>
            <a:r>
              <a:rPr lang="it-IT" sz="1800" b="0" i="1" strike="noStrike" spc="-1">
                <a:solidFill>
                  <a:srgbClr val="000000"/>
                </a:solidFill>
                <a:latin typeface="Calibri"/>
                <a:ea typeface="DejaVu Sans"/>
              </a:rPr>
              <a:t>query</a:t>
            </a:r>
            <a:endParaRPr lang="it-IT" sz="1800" b="0" strike="noStrike" spc="-1">
              <a:latin typeface="Arial"/>
            </a:endParaRPr>
          </a:p>
        </p:txBody>
      </p:sp>
      <p:pic>
        <p:nvPicPr>
          <p:cNvPr id="259" name="Elemento grafico 37" descr="Diagramma di dispersione con riempimento a tinta unita"/>
          <p:cNvPicPr/>
          <p:nvPr/>
        </p:nvPicPr>
        <p:blipFill>
          <a:blip r:embed="rId4"/>
          <a:stretch/>
        </p:blipFill>
        <p:spPr>
          <a:xfrm>
            <a:off x="10719360" y="4790520"/>
            <a:ext cx="913680" cy="913680"/>
          </a:xfrm>
          <a:prstGeom prst="rect">
            <a:avLst/>
          </a:prstGeom>
          <a:ln w="0">
            <a:noFill/>
          </a:ln>
        </p:spPr>
      </p:pic>
      <p:sp>
        <p:nvSpPr>
          <p:cNvPr id="260" name="Freccia in giù 37"/>
          <p:cNvSpPr/>
          <p:nvPr/>
        </p:nvSpPr>
        <p:spPr>
          <a:xfrm rot="14820000" flipH="1">
            <a:off x="10374840" y="4805640"/>
            <a:ext cx="119160" cy="859680"/>
          </a:xfrm>
          <a:prstGeom prst="down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261" name="CasellaDiTesto 38"/>
          <p:cNvSpPr/>
          <p:nvPr/>
        </p:nvSpPr>
        <p:spPr>
          <a:xfrm>
            <a:off x="9915120" y="4813560"/>
            <a:ext cx="739440" cy="63828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nSpc>
                <a:spcPct val="100000"/>
              </a:lnSpc>
              <a:buNone/>
            </a:pPr>
            <a:r>
              <a:rPr lang="it-IT" sz="1800" b="0" i="1" strike="noStrike" spc="-1">
                <a:solidFill>
                  <a:srgbClr val="000000"/>
                </a:solidFill>
                <a:latin typeface="Calibri"/>
                <a:ea typeface="DejaVu Sans"/>
              </a:rPr>
              <a:t>query</a:t>
            </a:r>
            <a:endParaRPr lang="it-IT" sz="1800" b="0" strike="noStrike" spc="-1">
              <a:latin typeface="Arial"/>
            </a:endParaRPr>
          </a:p>
        </p:txBody>
      </p:sp>
      <p:sp>
        <p:nvSpPr>
          <p:cNvPr id="262" name="Freccia in giù 39"/>
          <p:cNvSpPr/>
          <p:nvPr/>
        </p:nvSpPr>
        <p:spPr>
          <a:xfrm rot="10800000">
            <a:off x="11016000" y="3580920"/>
            <a:ext cx="162720" cy="1207440"/>
          </a:xfrm>
          <a:prstGeom prst="down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263" name="CasellaDiTesto 40"/>
          <p:cNvSpPr/>
          <p:nvPr/>
        </p:nvSpPr>
        <p:spPr>
          <a:xfrm>
            <a:off x="11137320" y="3637080"/>
            <a:ext cx="565200" cy="63828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nSpc>
                <a:spcPct val="100000"/>
              </a:lnSpc>
              <a:buNone/>
            </a:pPr>
            <a:r>
              <a:rPr lang="it-IT" sz="1800" b="0" i="1" strike="noStrike" spc="-1">
                <a:solidFill>
                  <a:srgbClr val="000000"/>
                </a:solidFill>
                <a:latin typeface="Calibri"/>
                <a:ea typeface="DejaVu Sans"/>
              </a:rPr>
              <a:t>use</a:t>
            </a:r>
            <a:endParaRPr lang="it-IT" sz="1800" b="0" strike="noStrike" spc="-1">
              <a:latin typeface="Arial"/>
            </a:endParaRPr>
          </a:p>
        </p:txBody>
      </p:sp>
      <p:sp>
        <p:nvSpPr>
          <p:cNvPr id="264" name="CasellaDiTesto 41"/>
          <p:cNvSpPr/>
          <p:nvPr/>
        </p:nvSpPr>
        <p:spPr>
          <a:xfrm>
            <a:off x="10474560" y="5549760"/>
            <a:ext cx="1403640" cy="63828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gn="ctr">
              <a:lnSpc>
                <a:spcPct val="100000"/>
              </a:lnSpc>
              <a:buNone/>
            </a:pPr>
            <a:r>
              <a:rPr lang="it-IT" sz="1800" b="0" strike="noStrike" spc="-1">
                <a:solidFill>
                  <a:srgbClr val="70AD47"/>
                </a:solidFill>
                <a:latin typeface="Calibri"/>
                <a:ea typeface="DejaVu Sans"/>
              </a:rPr>
              <a:t>VO</a:t>
            </a:r>
            <a:endParaRPr lang="it-IT" sz="1800" b="0" strike="noStrike" spc="-1">
              <a:latin typeface="Arial"/>
            </a:endParaRPr>
          </a:p>
          <a:p>
            <a:pPr algn="ctr">
              <a:lnSpc>
                <a:spcPct val="100000"/>
              </a:lnSpc>
              <a:buNone/>
            </a:pPr>
            <a:r>
              <a:rPr lang="it-IT" sz="1800" b="0" strike="noStrike" spc="-1">
                <a:solidFill>
                  <a:srgbClr val="70AD47"/>
                </a:solidFill>
                <a:latin typeface="Calibri"/>
                <a:ea typeface="DejaVu Sans"/>
              </a:rPr>
              <a:t>Tools</a:t>
            </a:r>
            <a:endParaRPr lang="it-IT" sz="1800" b="0" strike="noStrike" spc="-1">
              <a:latin typeface="Arial"/>
            </a:endParaRPr>
          </a:p>
        </p:txBody>
      </p:sp>
      <p:sp>
        <p:nvSpPr>
          <p:cNvPr id="265" name="Freccia in giù 23"/>
          <p:cNvSpPr/>
          <p:nvPr/>
        </p:nvSpPr>
        <p:spPr>
          <a:xfrm>
            <a:off x="7060320" y="3349440"/>
            <a:ext cx="227160" cy="729360"/>
          </a:xfrm>
          <a:prstGeom prst="downArrow">
            <a:avLst>
              <a:gd name="adj1" fmla="val 50000"/>
              <a:gd name="adj2" fmla="val 50000"/>
            </a:avLst>
          </a:prstGeom>
          <a:gradFill rotWithShape="0">
            <a:gsLst>
              <a:gs pos="0">
                <a:srgbClr val="F6F8FC"/>
              </a:gs>
              <a:gs pos="100000">
                <a:srgbClr val="ABC0E4"/>
              </a:gs>
            </a:gsLst>
            <a:lin ang="5400000"/>
          </a:gradFill>
          <a:ln>
            <a:solidFill>
              <a:srgbClr val="ABC0E4"/>
            </a:solidFill>
            <a:prstDash val="dash"/>
          </a:ln>
        </p:spPr>
        <p:style>
          <a:lnRef idx="2">
            <a:schemeClr val="accent1">
              <a:shade val="50000"/>
            </a:schemeClr>
          </a:lnRef>
          <a:fillRef idx="1">
            <a:schemeClr val="accent1"/>
          </a:fillRef>
          <a:effectRef idx="0">
            <a:schemeClr val="accent1"/>
          </a:effectRef>
          <a:fontRef idx="minor"/>
        </p:style>
      </p:sp>
      <p:sp>
        <p:nvSpPr>
          <p:cNvPr id="266" name="CasellaDiTesto 43"/>
          <p:cNvSpPr/>
          <p:nvPr/>
        </p:nvSpPr>
        <p:spPr>
          <a:xfrm rot="5400000">
            <a:off x="877187" y="3313370"/>
            <a:ext cx="1181520" cy="33710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gn="ctr">
              <a:lnSpc>
                <a:spcPct val="100000"/>
              </a:lnSpc>
              <a:buNone/>
            </a:pPr>
            <a:r>
              <a:rPr lang="it-IT" sz="1600" b="0" strike="noStrike" spc="-1" dirty="0" err="1">
                <a:solidFill>
                  <a:srgbClr val="000000"/>
                </a:solidFill>
                <a:latin typeface="Calibri"/>
                <a:ea typeface="DejaVu Sans"/>
              </a:rPr>
              <a:t>analysis</a:t>
            </a:r>
            <a:endParaRPr lang="it-IT" sz="1600" b="0" strike="noStrike" spc="-1" dirty="0">
              <a:latin typeface="Arial"/>
            </a:endParaRPr>
          </a:p>
        </p:txBody>
      </p:sp>
      <p:sp>
        <p:nvSpPr>
          <p:cNvPr id="267" name="CasellaDiTesto 44"/>
          <p:cNvSpPr/>
          <p:nvPr/>
        </p:nvSpPr>
        <p:spPr>
          <a:xfrm>
            <a:off x="1709787" y="4068580"/>
            <a:ext cx="1181520" cy="33710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gn="ctr">
              <a:lnSpc>
                <a:spcPct val="100000"/>
              </a:lnSpc>
              <a:buNone/>
            </a:pPr>
            <a:r>
              <a:rPr lang="it-IT" sz="1600" b="0" strike="noStrike" spc="-1" dirty="0">
                <a:solidFill>
                  <a:srgbClr val="000000"/>
                </a:solidFill>
                <a:latin typeface="Calibri"/>
                <a:ea typeface="DejaVu Sans"/>
              </a:rPr>
              <a:t>definition</a:t>
            </a:r>
            <a:endParaRPr lang="it-IT" sz="1600" b="0" strike="noStrike" spc="-1" dirty="0">
              <a:latin typeface="Arial"/>
            </a:endParaRPr>
          </a:p>
        </p:txBody>
      </p:sp>
      <p:sp>
        <p:nvSpPr>
          <p:cNvPr id="268" name="CasellaDiTesto 45"/>
          <p:cNvSpPr/>
          <p:nvPr/>
        </p:nvSpPr>
        <p:spPr>
          <a:xfrm>
            <a:off x="3666240" y="5184360"/>
            <a:ext cx="1181520" cy="5763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nSpc>
                <a:spcPct val="100000"/>
              </a:lnSpc>
              <a:buNone/>
            </a:pPr>
            <a:r>
              <a:rPr lang="it-IT" sz="1600" b="0" strike="noStrike" spc="-1">
                <a:solidFill>
                  <a:srgbClr val="000000"/>
                </a:solidFill>
                <a:latin typeface="Calibri"/>
                <a:ea typeface="DejaVu Sans"/>
              </a:rPr>
              <a:t>derivation</a:t>
            </a:r>
            <a:endParaRPr lang="it-IT" sz="1600" b="0" strike="noStrike" spc="-1">
              <a:latin typeface="Arial"/>
            </a:endParaRPr>
          </a:p>
        </p:txBody>
      </p:sp>
      <p:sp>
        <p:nvSpPr>
          <p:cNvPr id="269" name="CasellaDiTesto 46"/>
          <p:cNvSpPr/>
          <p:nvPr/>
        </p:nvSpPr>
        <p:spPr>
          <a:xfrm>
            <a:off x="5851080" y="5410440"/>
            <a:ext cx="1181520" cy="51588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lIns="90000" tIns="45000" rIns="90000" bIns="45000" numCol="1" spcCol="0" anchor="t">
            <a:spAutoFit/>
          </a:bodyPr>
          <a:lstStyle/>
          <a:p>
            <a:pPr>
              <a:lnSpc>
                <a:spcPct val="100000"/>
              </a:lnSpc>
              <a:buNone/>
            </a:pPr>
            <a:r>
              <a:rPr lang="it-IT" sz="1400" b="0" strike="noStrike" spc="-1">
                <a:solidFill>
                  <a:srgbClr val="000000"/>
                </a:solidFill>
                <a:latin typeface="Calibri"/>
                <a:ea typeface="DejaVu Sans"/>
              </a:rPr>
              <a:t>development</a:t>
            </a:r>
            <a:endParaRPr lang="it-IT" sz="1400" b="0" strike="noStrike" spc="-1">
              <a:latin typeface="Arial"/>
            </a:endParaRPr>
          </a:p>
        </p:txBody>
      </p:sp>
      <p:sp>
        <p:nvSpPr>
          <p:cNvPr id="49" name="Titolo 1">
            <a:extLst>
              <a:ext uri="{FF2B5EF4-FFF2-40B4-BE49-F238E27FC236}">
                <a16:creationId xmlns:a16="http://schemas.microsoft.com/office/drawing/2014/main" id="{9067EED9-D97D-49A3-A492-B9B59845E831}"/>
              </a:ext>
            </a:extLst>
          </p:cNvPr>
          <p:cNvSpPr txBox="1">
            <a:spLocks/>
          </p:cNvSpPr>
          <p:nvPr/>
        </p:nvSpPr>
        <p:spPr>
          <a:xfrm>
            <a:off x="838200" y="1083732"/>
            <a:ext cx="10515600" cy="60695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NEOROCKS (or "My FAIR Planetary Defense")</a:t>
            </a:r>
          </a:p>
        </p:txBody>
      </p:sp>
      <p:pic>
        <p:nvPicPr>
          <p:cNvPr id="50" name="Immagine 49">
            <a:extLst>
              <a:ext uri="{FF2B5EF4-FFF2-40B4-BE49-F238E27FC236}">
                <a16:creationId xmlns:a16="http://schemas.microsoft.com/office/drawing/2014/main" id="{9A59C3A3-F843-401F-9E81-A69A2DCCF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977"/>
            <a:ext cx="12187486" cy="1073573"/>
          </a:xfrm>
          <a:prstGeom prst="rect">
            <a:avLst/>
          </a:prstGeom>
        </p:spPr>
      </p:pic>
      <p:sp>
        <p:nvSpPr>
          <p:cNvPr id="52" name="Cilindro 20">
            <a:extLst>
              <a:ext uri="{FF2B5EF4-FFF2-40B4-BE49-F238E27FC236}">
                <a16:creationId xmlns:a16="http://schemas.microsoft.com/office/drawing/2014/main" id="{8037D79E-015F-45E0-BA91-F3D8565E0FA1}"/>
              </a:ext>
            </a:extLst>
          </p:cNvPr>
          <p:cNvSpPr/>
          <p:nvPr/>
        </p:nvSpPr>
        <p:spPr>
          <a:xfrm>
            <a:off x="4542457" y="1738593"/>
            <a:ext cx="1392892" cy="1000433"/>
          </a:xfrm>
          <a:prstGeom prst="can">
            <a:avLst>
              <a:gd name="adj" fmla="val 25000"/>
            </a:avLst>
          </a:prstGeom>
          <a:solidFill>
            <a:schemeClr val="accent6">
              <a:lumMod val="40000"/>
              <a:lumOff val="60000"/>
            </a:schemeClr>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it-IT" sz="1800" b="0" strike="noStrike" spc="-1" dirty="0">
                <a:solidFill>
                  <a:srgbClr val="000000"/>
                </a:solidFill>
                <a:latin typeface="Calibri"/>
                <a:ea typeface="DejaVu Sans"/>
              </a:rPr>
              <a:t>EARN</a:t>
            </a:r>
            <a:endParaRPr lang="it-IT" sz="1800" b="0" strike="noStrike" spc="-1" dirty="0">
              <a:latin typeface="Arial"/>
            </a:endParaRPr>
          </a:p>
        </p:txBody>
      </p:sp>
      <p:sp>
        <p:nvSpPr>
          <p:cNvPr id="53" name="Cilindro 20">
            <a:extLst>
              <a:ext uri="{FF2B5EF4-FFF2-40B4-BE49-F238E27FC236}">
                <a16:creationId xmlns:a16="http://schemas.microsoft.com/office/drawing/2014/main" id="{0F6BD4EF-C813-4518-8D1B-848AB90D18B5}"/>
              </a:ext>
            </a:extLst>
          </p:cNvPr>
          <p:cNvSpPr/>
          <p:nvPr/>
        </p:nvSpPr>
        <p:spPr>
          <a:xfrm>
            <a:off x="4297987" y="2905636"/>
            <a:ext cx="1392893" cy="1000433"/>
          </a:xfrm>
          <a:prstGeom prst="can">
            <a:avLst>
              <a:gd name="adj" fmla="val 25000"/>
            </a:avLst>
          </a:prstGeom>
          <a:solidFill>
            <a:schemeClr val="accent6">
              <a:lumMod val="40000"/>
              <a:lumOff val="60000"/>
            </a:schemeClr>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it-IT" sz="1800" b="0" strike="noStrike" spc="-1" dirty="0">
                <a:solidFill>
                  <a:srgbClr val="000000"/>
                </a:solidFill>
                <a:latin typeface="Calibri"/>
                <a:ea typeface="DejaVu Sans"/>
              </a:rPr>
              <a:t>Other (NEOSTEL?)</a:t>
            </a:r>
            <a:endParaRPr lang="it-IT" sz="1800" b="0" strike="noStrike" spc="-1" dirty="0">
              <a:latin typeface="Arial"/>
            </a:endParaRPr>
          </a:p>
        </p:txBody>
      </p:sp>
      <p:sp>
        <p:nvSpPr>
          <p:cNvPr id="2" name="Rettangolo 1">
            <a:extLst>
              <a:ext uri="{FF2B5EF4-FFF2-40B4-BE49-F238E27FC236}">
                <a16:creationId xmlns:a16="http://schemas.microsoft.com/office/drawing/2014/main" id="{F57C75CC-0381-421E-9962-D9F103BC933C}"/>
              </a:ext>
            </a:extLst>
          </p:cNvPr>
          <p:cNvSpPr/>
          <p:nvPr/>
        </p:nvSpPr>
        <p:spPr>
          <a:xfrm>
            <a:off x="2780082" y="1621659"/>
            <a:ext cx="3253518" cy="23498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2">
            <a:extLst>
              <a:ext uri="{FF2B5EF4-FFF2-40B4-BE49-F238E27FC236}">
                <a16:creationId xmlns:a16="http://schemas.microsoft.com/office/drawing/2014/main" id="{A60A0B2D-4805-495B-80E2-573857D4CC9F}"/>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59C3A3-F843-401F-9E81-A69A2DCCF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7"/>
            <a:ext cx="12187486" cy="1073573"/>
          </a:xfrm>
          <a:prstGeom prst="rect">
            <a:avLst/>
          </a:prstGeom>
        </p:spPr>
      </p:pic>
      <p:graphicFrame>
        <p:nvGraphicFramePr>
          <p:cNvPr id="7" name="Diagramma 6"/>
          <p:cNvGraphicFramePr/>
          <p:nvPr>
            <p:extLst>
              <p:ext uri="{D42A27DB-BD31-4B8C-83A1-F6EECF244321}">
                <p14:modId xmlns:p14="http://schemas.microsoft.com/office/powerpoint/2010/main" val="2970214585"/>
              </p:ext>
            </p:extLst>
          </p:nvPr>
        </p:nvGraphicFramePr>
        <p:xfrm>
          <a:off x="2029743" y="1992923"/>
          <a:ext cx="8128000" cy="3934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2">
            <a:extLst>
              <a:ext uri="{FF2B5EF4-FFF2-40B4-BE49-F238E27FC236}">
                <a16:creationId xmlns:a16="http://schemas.microsoft.com/office/drawing/2014/main" id="{4D2942A5-0E09-4824-9CD8-CA77074D448C}"/>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Tree>
    <p:extLst>
      <p:ext uri="{BB962C8B-B14F-4D97-AF65-F5344CB8AC3E}">
        <p14:creationId xmlns:p14="http://schemas.microsoft.com/office/powerpoint/2010/main" val="2174501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59C3A3-F843-401F-9E81-A69A2DCCF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7"/>
            <a:ext cx="12187486" cy="1073573"/>
          </a:xfrm>
          <a:prstGeom prst="rect">
            <a:avLst/>
          </a:prstGeom>
        </p:spPr>
      </p:pic>
      <p:sp>
        <p:nvSpPr>
          <p:cNvPr id="4" name="Titolo 1">
            <a:extLst>
              <a:ext uri="{FF2B5EF4-FFF2-40B4-BE49-F238E27FC236}">
                <a16:creationId xmlns:a16="http://schemas.microsoft.com/office/drawing/2014/main" id="{E95CB672-B983-46A0-A2AD-FD9E8B6244F2}"/>
              </a:ext>
            </a:extLst>
          </p:cNvPr>
          <p:cNvSpPr txBox="1">
            <a:spLocks/>
          </p:cNvSpPr>
          <p:nvPr/>
        </p:nvSpPr>
        <p:spPr>
          <a:xfrm>
            <a:off x="838200" y="1055596"/>
            <a:ext cx="10515600" cy="60695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New datasets</a:t>
            </a:r>
          </a:p>
        </p:txBody>
      </p:sp>
      <p:sp>
        <p:nvSpPr>
          <p:cNvPr id="2" name="CasellaDiTesto 1"/>
          <p:cNvSpPr txBox="1"/>
          <p:nvPr/>
        </p:nvSpPr>
        <p:spPr>
          <a:xfrm>
            <a:off x="836247" y="2736125"/>
            <a:ext cx="10519507" cy="1384995"/>
          </a:xfrm>
          <a:prstGeom prst="rect">
            <a:avLst/>
          </a:prstGeom>
          <a:noFill/>
        </p:spPr>
        <p:txBody>
          <a:bodyPr wrap="square" rtlCol="0">
            <a:spAutoFit/>
          </a:bodyPr>
          <a:lstStyle/>
          <a:p>
            <a:pPr algn="ctr"/>
            <a:r>
              <a:rPr lang="it-IT" sz="2800" dirty="0" err="1">
                <a:latin typeface="Calibri" panose="020F0502020204030204" pitchFamily="34" charset="0"/>
                <a:cs typeface="Calibri" panose="020F0502020204030204" pitchFamily="34" charset="0"/>
              </a:rPr>
              <a:t>Adding</a:t>
            </a:r>
            <a:r>
              <a:rPr lang="it-IT" sz="2800" dirty="0">
                <a:latin typeface="Calibri" panose="020F0502020204030204" pitchFamily="34" charset="0"/>
                <a:cs typeface="Calibri" panose="020F0502020204030204" pitchFamily="34" charset="0"/>
              </a:rPr>
              <a:t> new </a:t>
            </a:r>
            <a:r>
              <a:rPr lang="it-IT" sz="2800" dirty="0" err="1">
                <a:latin typeface="Calibri" panose="020F0502020204030204" pitchFamily="34" charset="0"/>
                <a:cs typeface="Calibri" panose="020F0502020204030204" pitchFamily="34" charset="0"/>
              </a:rPr>
              <a:t>datasets</a:t>
            </a:r>
            <a:r>
              <a:rPr lang="it-IT" sz="2800" dirty="0">
                <a:latin typeface="Calibri" panose="020F0502020204030204" pitchFamily="34" charset="0"/>
                <a:cs typeface="Calibri" panose="020F0502020204030204" pitchFamily="34" charset="0"/>
              </a:rPr>
              <a:t> to the </a:t>
            </a:r>
            <a:r>
              <a:rPr lang="it-IT" sz="2800" dirty="0" err="1">
                <a:latin typeface="Calibri" panose="020F0502020204030204" pitchFamily="34" charset="0"/>
                <a:cs typeface="Calibri" panose="020F0502020204030204" pitchFamily="34" charset="0"/>
              </a:rPr>
              <a:t>already</a:t>
            </a:r>
            <a:r>
              <a:rPr lang="it-IT" sz="2800" dirty="0">
                <a:latin typeface="Calibri" panose="020F0502020204030204" pitchFamily="34" charset="0"/>
                <a:cs typeface="Calibri" panose="020F0502020204030204" pitchFamily="34" charset="0"/>
              </a:rPr>
              <a:t> </a:t>
            </a:r>
            <a:r>
              <a:rPr lang="it-IT" sz="2800" dirty="0" err="1">
                <a:latin typeface="Calibri" panose="020F0502020204030204" pitchFamily="34" charset="0"/>
                <a:cs typeface="Calibri" panose="020F0502020204030204" pitchFamily="34" charset="0"/>
              </a:rPr>
              <a:t>standardizes</a:t>
            </a:r>
            <a:r>
              <a:rPr lang="it-IT" sz="2800" dirty="0">
                <a:latin typeface="Calibri" panose="020F0502020204030204" pitchFamily="34" charset="0"/>
                <a:cs typeface="Calibri" panose="020F0502020204030204" pitchFamily="34" charset="0"/>
              </a:rPr>
              <a:t> NEOROCKS database </a:t>
            </a:r>
            <a:r>
              <a:rPr lang="it-IT" sz="2800" dirty="0" err="1">
                <a:latin typeface="Calibri" panose="020F0502020204030204" pitchFamily="34" charset="0"/>
                <a:cs typeface="Calibri" panose="020F0502020204030204" pitchFamily="34" charset="0"/>
              </a:rPr>
              <a:t>it</a:t>
            </a:r>
            <a:r>
              <a:rPr lang="it-IT" sz="2800" dirty="0">
                <a:latin typeface="Calibri" panose="020F0502020204030204" pitchFamily="34" charset="0"/>
                <a:cs typeface="Calibri" panose="020F0502020204030204" pitchFamily="34" charset="0"/>
              </a:rPr>
              <a:t> </a:t>
            </a:r>
            <a:r>
              <a:rPr lang="it-IT" sz="2800" dirty="0" err="1">
                <a:latin typeface="Calibri" panose="020F0502020204030204" pitchFamily="34" charset="0"/>
                <a:cs typeface="Calibri" panose="020F0502020204030204" pitchFamily="34" charset="0"/>
              </a:rPr>
              <a:t>would</a:t>
            </a:r>
            <a:r>
              <a:rPr lang="it-IT" sz="2800" dirty="0">
                <a:latin typeface="Calibri" panose="020F0502020204030204" pitchFamily="34" charset="0"/>
                <a:cs typeface="Calibri" panose="020F0502020204030204" pitchFamily="34" charset="0"/>
              </a:rPr>
              <a:t> be </a:t>
            </a:r>
            <a:r>
              <a:rPr lang="it-IT" sz="2800" dirty="0" err="1">
                <a:latin typeface="Calibri" panose="020F0502020204030204" pitchFamily="34" charset="0"/>
                <a:cs typeface="Calibri" panose="020F0502020204030204" pitchFamily="34" charset="0"/>
              </a:rPr>
              <a:t>possible</a:t>
            </a:r>
            <a:r>
              <a:rPr lang="it-IT" sz="2800" dirty="0">
                <a:latin typeface="Calibri" panose="020F0502020204030204" pitchFamily="34" charset="0"/>
                <a:cs typeface="Calibri" panose="020F0502020204030204" pitchFamily="34" charset="0"/>
              </a:rPr>
              <a:t> to </a:t>
            </a:r>
            <a:r>
              <a:rPr lang="en-US" sz="2800" dirty="0">
                <a:latin typeface="Calibri" panose="020F0502020204030204" pitchFamily="34" charset="0"/>
                <a:cs typeface="Calibri" panose="020F0502020204030204" pitchFamily="34" charset="0"/>
              </a:rPr>
              <a:t>obtain important physical information (e.g. orbital period, taxonomy) of the detected NEOs in a rapid and efficient way</a:t>
            </a:r>
            <a:r>
              <a:rPr lang="it-IT" sz="2800" dirty="0">
                <a:latin typeface="Calibri" panose="020F0502020204030204" pitchFamily="34" charset="0"/>
                <a:cs typeface="Calibri" panose="020F0502020204030204" pitchFamily="34" charset="0"/>
              </a:rPr>
              <a:t> </a:t>
            </a:r>
          </a:p>
        </p:txBody>
      </p:sp>
      <p:sp>
        <p:nvSpPr>
          <p:cNvPr id="5" name="CasellaDiTesto 2">
            <a:extLst>
              <a:ext uri="{FF2B5EF4-FFF2-40B4-BE49-F238E27FC236}">
                <a16:creationId xmlns:a16="http://schemas.microsoft.com/office/drawing/2014/main" id="{0D3C2086-DE64-4050-84DB-2E8FFE5A345B}"/>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Tree>
    <p:extLst>
      <p:ext uri="{BB962C8B-B14F-4D97-AF65-F5344CB8AC3E}">
        <p14:creationId xmlns:p14="http://schemas.microsoft.com/office/powerpoint/2010/main" val="3175946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DFC8F600-2A1F-46E2-8F34-1BEFE155B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7"/>
            <a:ext cx="12187486" cy="1073573"/>
          </a:xfrm>
          <a:prstGeom prst="rect">
            <a:avLst/>
          </a:prstGeom>
        </p:spPr>
      </p:pic>
      <p:sp>
        <p:nvSpPr>
          <p:cNvPr id="11" name="Titolo 1">
            <a:extLst>
              <a:ext uri="{FF2B5EF4-FFF2-40B4-BE49-F238E27FC236}">
                <a16:creationId xmlns:a16="http://schemas.microsoft.com/office/drawing/2014/main" id="{E95CB672-B983-46A0-A2AD-FD9E8B6244F2}"/>
              </a:ext>
            </a:extLst>
          </p:cNvPr>
          <p:cNvSpPr txBox="1">
            <a:spLocks/>
          </p:cNvSpPr>
          <p:nvPr/>
        </p:nvSpPr>
        <p:spPr>
          <a:xfrm>
            <a:off x="835943" y="1057028"/>
            <a:ext cx="10515600" cy="606956"/>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alibri" panose="020F0502020204030204" pitchFamily="34" charset="0"/>
                <a:cs typeface="Calibri" panose="020F0502020204030204" pitchFamily="34" charset="0"/>
              </a:rPr>
              <a:t>NEOSTEL</a:t>
            </a:r>
          </a:p>
        </p:txBody>
      </p:sp>
      <p:grpSp>
        <p:nvGrpSpPr>
          <p:cNvPr id="19" name="Group 12">
            <a:extLst>
              <a:ext uri="{FF2B5EF4-FFF2-40B4-BE49-F238E27FC236}">
                <a16:creationId xmlns:a16="http://schemas.microsoft.com/office/drawing/2014/main" id="{CFB44D6A-636D-45A2-991D-EC501965D784}"/>
              </a:ext>
            </a:extLst>
          </p:cNvPr>
          <p:cNvGrpSpPr/>
          <p:nvPr/>
        </p:nvGrpSpPr>
        <p:grpSpPr>
          <a:xfrm>
            <a:off x="8569919" y="2850669"/>
            <a:ext cx="3700506" cy="3451766"/>
            <a:chOff x="8436345" y="2121812"/>
            <a:chExt cx="3700506" cy="3451766"/>
          </a:xfrm>
        </p:grpSpPr>
        <p:pic>
          <p:nvPicPr>
            <p:cNvPr id="20" name="Picture 18" descr="Examples of asteroid phase curves (from Muinonen et al. (2002)).">
              <a:extLst>
                <a:ext uri="{FF2B5EF4-FFF2-40B4-BE49-F238E27FC236}">
                  <a16:creationId xmlns:a16="http://schemas.microsoft.com/office/drawing/2014/main" id="{B7F87FD9-6035-4476-ADDF-9F7A15008ED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6345" y="2121812"/>
              <a:ext cx="3443990" cy="3451766"/>
            </a:xfrm>
            <a:prstGeom prst="rect">
              <a:avLst/>
            </a:prstGeom>
            <a:noFill/>
            <a:ln>
              <a:noFill/>
            </a:ln>
          </p:spPr>
        </p:pic>
        <p:sp>
          <p:nvSpPr>
            <p:cNvPr id="21" name="Rectangle 11">
              <a:extLst>
                <a:ext uri="{FF2B5EF4-FFF2-40B4-BE49-F238E27FC236}">
                  <a16:creationId xmlns:a16="http://schemas.microsoft.com/office/drawing/2014/main" id="{A555FFB7-42D2-43B5-A53E-BE8F296EA6F0}"/>
                </a:ext>
              </a:extLst>
            </p:cNvPr>
            <p:cNvSpPr/>
            <p:nvPr/>
          </p:nvSpPr>
          <p:spPr>
            <a:xfrm>
              <a:off x="8989308" y="2267208"/>
              <a:ext cx="3147543" cy="421654"/>
            </a:xfrm>
            <a:prstGeom prst="rect">
              <a:avLst/>
            </a:prstGeom>
          </p:spPr>
          <p:txBody>
            <a:bodyPr wrap="square">
              <a:spAutoFit/>
            </a:bodyPr>
            <a:lstStyle/>
            <a:p>
              <a:pPr algn="ctr">
                <a:lnSpc>
                  <a:spcPct val="107000"/>
                </a:lnSpc>
                <a:spcAft>
                  <a:spcPts val="0"/>
                </a:spcAft>
              </a:pPr>
              <a:r>
                <a:rPr lang="en-US" sz="1000" dirty="0"/>
                <a:t>Shadow Hiding   ̴ 1/Albedo   </a:t>
              </a:r>
              <a:r>
                <a:rPr lang="it-IT" sz="1000" dirty="0"/>
                <a:t>α</a:t>
              </a:r>
              <a:r>
                <a:rPr lang="en-US" sz="1000" dirty="0"/>
                <a:t>&gt;5°</a:t>
              </a:r>
              <a:endParaRPr lang="it-IT" sz="1000" dirty="0"/>
            </a:p>
            <a:p>
              <a:pPr algn="ctr">
                <a:lnSpc>
                  <a:spcPct val="107000"/>
                </a:lnSpc>
                <a:spcAft>
                  <a:spcPts val="0"/>
                </a:spcAft>
              </a:pPr>
              <a:r>
                <a:rPr lang="en-US" sz="1000" dirty="0"/>
                <a:t>Coherent Backscatter   ̴ Albedo   </a:t>
              </a:r>
              <a:r>
                <a:rPr lang="it-IT" sz="1000" dirty="0"/>
                <a:t>α</a:t>
              </a:r>
              <a:r>
                <a:rPr lang="en-US" sz="1000" dirty="0"/>
                <a:t>&lt;5°   </a:t>
              </a:r>
              <a:endParaRPr lang="it-IT" sz="1000" dirty="0"/>
            </a:p>
          </p:txBody>
        </p:sp>
      </p:grpSp>
      <p:pic>
        <p:nvPicPr>
          <p:cNvPr id="22" name="Picture 4">
            <a:extLst>
              <a:ext uri="{FF2B5EF4-FFF2-40B4-BE49-F238E27FC236}">
                <a16:creationId xmlns:a16="http://schemas.microsoft.com/office/drawing/2014/main" id="{DA81FA25-EDC6-46C9-BC4B-AEFBDA8BADF2}"/>
              </a:ext>
            </a:extLst>
          </p:cNvPr>
          <p:cNvPicPr>
            <a:picLocks noChangeAspect="1"/>
          </p:cNvPicPr>
          <p:nvPr/>
        </p:nvPicPr>
        <p:blipFill>
          <a:blip r:embed="rId4"/>
          <a:stretch>
            <a:fillRect/>
          </a:stretch>
        </p:blipFill>
        <p:spPr>
          <a:xfrm>
            <a:off x="184731" y="2846464"/>
            <a:ext cx="3387573" cy="3438593"/>
          </a:xfrm>
          <a:prstGeom prst="rect">
            <a:avLst/>
          </a:prstGeom>
        </p:spPr>
      </p:pic>
      <p:sp>
        <p:nvSpPr>
          <p:cNvPr id="23" name="Rectangle 15">
            <a:extLst>
              <a:ext uri="{FF2B5EF4-FFF2-40B4-BE49-F238E27FC236}">
                <a16:creationId xmlns:a16="http://schemas.microsoft.com/office/drawing/2014/main" id="{2F1BC563-2519-4179-84CE-B3983344806A}"/>
              </a:ext>
            </a:extLst>
          </p:cNvPr>
          <p:cNvSpPr/>
          <p:nvPr/>
        </p:nvSpPr>
        <p:spPr>
          <a:xfrm>
            <a:off x="137302" y="2507910"/>
            <a:ext cx="3368450" cy="338554"/>
          </a:xfrm>
          <a:prstGeom prst="rect">
            <a:avLst/>
          </a:prstGeom>
        </p:spPr>
        <p:txBody>
          <a:bodyPr wrap="square">
            <a:spAutoFit/>
          </a:bodyPr>
          <a:lstStyle/>
          <a:p>
            <a:pPr algn="ctr"/>
            <a:r>
              <a:rPr lang="en-US" sz="1600" dirty="0"/>
              <a:t>LIGHT CURVES</a:t>
            </a:r>
            <a:endParaRPr lang="it-IT" sz="1600" dirty="0"/>
          </a:p>
        </p:txBody>
      </p:sp>
      <p:sp>
        <p:nvSpPr>
          <p:cNvPr id="24" name="Rectangle 16">
            <a:extLst>
              <a:ext uri="{FF2B5EF4-FFF2-40B4-BE49-F238E27FC236}">
                <a16:creationId xmlns:a16="http://schemas.microsoft.com/office/drawing/2014/main" id="{22195487-03A2-4964-BFAA-96A0900F95DD}"/>
              </a:ext>
            </a:extLst>
          </p:cNvPr>
          <p:cNvSpPr/>
          <p:nvPr/>
        </p:nvSpPr>
        <p:spPr>
          <a:xfrm>
            <a:off x="8695146" y="2498686"/>
            <a:ext cx="3193533" cy="347778"/>
          </a:xfrm>
          <a:prstGeom prst="rect">
            <a:avLst/>
          </a:prstGeom>
        </p:spPr>
        <p:txBody>
          <a:bodyPr wrap="square">
            <a:spAutoFit/>
          </a:bodyPr>
          <a:lstStyle/>
          <a:p>
            <a:pPr algn="ctr"/>
            <a:r>
              <a:rPr lang="en-US" sz="1600" dirty="0"/>
              <a:t>PHASE CURVES</a:t>
            </a:r>
            <a:endParaRPr lang="it-IT" sz="1600" dirty="0"/>
          </a:p>
        </p:txBody>
      </p:sp>
      <p:sp>
        <p:nvSpPr>
          <p:cNvPr id="38" name="Rectangle 37">
            <a:extLst>
              <a:ext uri="{FF2B5EF4-FFF2-40B4-BE49-F238E27FC236}">
                <a16:creationId xmlns:a16="http://schemas.microsoft.com/office/drawing/2014/main" id="{AAD635C2-F381-4D78-839A-FCB016EA603F}"/>
              </a:ext>
            </a:extLst>
          </p:cNvPr>
          <p:cNvSpPr/>
          <p:nvPr/>
        </p:nvSpPr>
        <p:spPr>
          <a:xfrm>
            <a:off x="184731" y="6296061"/>
            <a:ext cx="3368449" cy="553357"/>
          </a:xfrm>
          <a:prstGeom prst="rect">
            <a:avLst/>
          </a:prstGeom>
        </p:spPr>
        <p:txBody>
          <a:bodyPr wrap="square">
            <a:spAutoFit/>
          </a:bodyPr>
          <a:lstStyle/>
          <a:p>
            <a:pPr algn="ctr">
              <a:lnSpc>
                <a:spcPct val="107000"/>
              </a:lnSpc>
              <a:spcAft>
                <a:spcPts val="0"/>
              </a:spcAft>
            </a:pPr>
            <a:r>
              <a:rPr lang="it-IT" sz="1400" dirty="0"/>
              <a:t>Orbital Period</a:t>
            </a:r>
          </a:p>
          <a:p>
            <a:pPr algn="ctr">
              <a:lnSpc>
                <a:spcPct val="107000"/>
              </a:lnSpc>
              <a:spcAft>
                <a:spcPts val="0"/>
              </a:spcAft>
            </a:pPr>
            <a:r>
              <a:rPr lang="it-IT" sz="1400" dirty="0"/>
              <a:t>Binary System Identification</a:t>
            </a:r>
          </a:p>
        </p:txBody>
      </p:sp>
      <p:sp>
        <p:nvSpPr>
          <p:cNvPr id="39" name="Rectangle 38">
            <a:extLst>
              <a:ext uri="{FF2B5EF4-FFF2-40B4-BE49-F238E27FC236}">
                <a16:creationId xmlns:a16="http://schemas.microsoft.com/office/drawing/2014/main" id="{82E35980-89E4-406F-8F9C-0DB422523371}"/>
              </a:ext>
            </a:extLst>
          </p:cNvPr>
          <p:cNvSpPr/>
          <p:nvPr/>
        </p:nvSpPr>
        <p:spPr>
          <a:xfrm>
            <a:off x="8607689" y="6302435"/>
            <a:ext cx="3368449" cy="553357"/>
          </a:xfrm>
          <a:prstGeom prst="rect">
            <a:avLst/>
          </a:prstGeom>
        </p:spPr>
        <p:txBody>
          <a:bodyPr wrap="square">
            <a:spAutoFit/>
          </a:bodyPr>
          <a:lstStyle/>
          <a:p>
            <a:pPr algn="ctr">
              <a:lnSpc>
                <a:spcPct val="107000"/>
              </a:lnSpc>
              <a:spcAft>
                <a:spcPts val="0"/>
              </a:spcAft>
            </a:pPr>
            <a:r>
              <a:rPr lang="it-IT" sz="1400" dirty="0"/>
              <a:t>Taxonomy Classification</a:t>
            </a:r>
          </a:p>
          <a:p>
            <a:pPr algn="ctr">
              <a:lnSpc>
                <a:spcPct val="107000"/>
              </a:lnSpc>
              <a:spcAft>
                <a:spcPts val="0"/>
              </a:spcAft>
            </a:pPr>
            <a:r>
              <a:rPr lang="it-IT" sz="1400" dirty="0"/>
              <a:t>Surface Features</a:t>
            </a:r>
          </a:p>
        </p:txBody>
      </p:sp>
      <p:sp>
        <p:nvSpPr>
          <p:cNvPr id="42" name="TextBox 5">
            <a:extLst>
              <a:ext uri="{FF2B5EF4-FFF2-40B4-BE49-F238E27FC236}">
                <a16:creationId xmlns:a16="http://schemas.microsoft.com/office/drawing/2014/main" id="{B4874EDC-5CEB-41AA-977D-5FCD808B1CD1}"/>
              </a:ext>
            </a:extLst>
          </p:cNvPr>
          <p:cNvSpPr txBox="1"/>
          <p:nvPr/>
        </p:nvSpPr>
        <p:spPr>
          <a:xfrm rot="16200000">
            <a:off x="8383054" y="3473256"/>
            <a:ext cx="1153965" cy="230832"/>
          </a:xfrm>
          <a:prstGeom prst="rect">
            <a:avLst/>
          </a:prstGeom>
          <a:noFill/>
        </p:spPr>
        <p:txBody>
          <a:bodyPr wrap="square" rtlCol="0">
            <a:spAutoFit/>
          </a:bodyPr>
          <a:lstStyle/>
          <a:p>
            <a:r>
              <a:rPr lang="it-IT" sz="900" dirty="0"/>
              <a:t>[offset for clarity]</a:t>
            </a:r>
          </a:p>
        </p:txBody>
      </p:sp>
      <p:grpSp>
        <p:nvGrpSpPr>
          <p:cNvPr id="2" name="Gruppo 1"/>
          <p:cNvGrpSpPr/>
          <p:nvPr/>
        </p:nvGrpSpPr>
        <p:grpSpPr>
          <a:xfrm>
            <a:off x="4108453" y="3176595"/>
            <a:ext cx="3975094" cy="2561253"/>
            <a:chOff x="4054209" y="2653303"/>
            <a:chExt cx="3975094" cy="2561253"/>
          </a:xfrm>
        </p:grpSpPr>
        <p:grpSp>
          <p:nvGrpSpPr>
            <p:cNvPr id="43" name="Group 20"/>
            <p:cNvGrpSpPr/>
            <p:nvPr/>
          </p:nvGrpSpPr>
          <p:grpSpPr>
            <a:xfrm>
              <a:off x="4054209" y="2653303"/>
              <a:ext cx="3975094" cy="2561253"/>
              <a:chOff x="0" y="0"/>
              <a:chExt cx="2316354" cy="1537981"/>
            </a:xfrm>
          </p:grpSpPr>
          <p:sp>
            <p:nvSpPr>
              <p:cNvPr id="44" name="Rectangle 23"/>
              <p:cNvSpPr/>
              <p:nvPr/>
            </p:nvSpPr>
            <p:spPr>
              <a:xfrm>
                <a:off x="0" y="0"/>
                <a:ext cx="2316354" cy="1537981"/>
              </a:xfrm>
              <a:prstGeom prst="rect">
                <a:avLst/>
              </a:prstGeom>
              <a:blipFill rotWithShape="0">
                <a:blip r:embed="rId5"/>
                <a:stretch>
                  <a:fillRect/>
                </a:stretch>
              </a:blip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5" name="TextBox 24"/>
              <p:cNvSpPr txBox="1"/>
              <p:nvPr/>
            </p:nvSpPr>
            <p:spPr>
              <a:xfrm>
                <a:off x="0" y="0"/>
                <a:ext cx="2316354" cy="15379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p:txBody>
          </p:sp>
        </p:grpSp>
        <p:pic>
          <p:nvPicPr>
            <p:cNvPr id="46" name="Picture 8"/>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44167" y1="40714" x2="44167" y2="40714"/>
                          <a14:foregroundMark x1="66389" y1="45000" x2="66389" y2="45000"/>
                          <a14:foregroundMark x1="93333" y1="37857" x2="93333" y2="37857"/>
                        </a14:backgroundRemoval>
                      </a14:imgEffect>
                    </a14:imgLayer>
                  </a14:imgProps>
                </a:ext>
              </a:extLst>
            </a:blip>
            <a:stretch>
              <a:fillRect/>
            </a:stretch>
          </p:blipFill>
          <p:spPr>
            <a:xfrm>
              <a:off x="4228368" y="2789036"/>
              <a:ext cx="813163" cy="316230"/>
            </a:xfrm>
            <a:prstGeom prst="rect">
              <a:avLst/>
            </a:prstGeom>
          </p:spPr>
        </p:pic>
      </p:grpSp>
      <p:sp>
        <p:nvSpPr>
          <p:cNvPr id="47" name="Rectangle 6"/>
          <p:cNvSpPr/>
          <p:nvPr/>
        </p:nvSpPr>
        <p:spPr>
          <a:xfrm>
            <a:off x="69670" y="1782229"/>
            <a:ext cx="12052661" cy="882742"/>
          </a:xfrm>
          <a:prstGeom prst="rect">
            <a:avLst/>
          </a:prstGeom>
        </p:spPr>
        <p:txBody>
          <a:bodyPr wrap="square">
            <a:spAutoFit/>
          </a:bodyPr>
          <a:lstStyle/>
          <a:p>
            <a:pPr algn="ctr">
              <a:lnSpc>
                <a:spcPct val="107000"/>
              </a:lnSpc>
            </a:pPr>
            <a:r>
              <a:rPr lang="en-US" sz="1600" dirty="0">
                <a:latin typeface="Calibri" panose="020F0502020204030204" pitchFamily="34" charset="0"/>
                <a:ea typeface="Calibri" panose="020F0502020204030204" pitchFamily="34" charset="0"/>
                <a:cs typeface="Calibri" panose="020F0502020204030204" pitchFamily="34" charset="0"/>
              </a:rPr>
              <a:t>The Near Earth Object Survey </a:t>
            </a:r>
            <a:r>
              <a:rPr lang="en-US" sz="1600" dirty="0" err="1">
                <a:latin typeface="Calibri" panose="020F0502020204030204" pitchFamily="34" charset="0"/>
                <a:ea typeface="Calibri" panose="020F0502020204030204" pitchFamily="34" charset="0"/>
                <a:cs typeface="Calibri" panose="020F0502020204030204" pitchFamily="34" charset="0"/>
              </a:rPr>
              <a:t>TELescope</a:t>
            </a:r>
            <a:r>
              <a:rPr lang="en-US" sz="1600" dirty="0">
                <a:latin typeface="Calibri" panose="020F0502020204030204" pitchFamily="34" charset="0"/>
                <a:ea typeface="Calibri" panose="020F0502020204030204" pitchFamily="34" charset="0"/>
                <a:cs typeface="Calibri" panose="020F0502020204030204" pitchFamily="34" charset="0"/>
              </a:rPr>
              <a:t> (NEOSTEL) is a 1-metre class telescope with a 6.7°x6.7° field of view able to perform a complete scan of the observable sky down to V=21.5 every 2-3 nights in order to detect NEO sized 40 </a:t>
            </a:r>
            <a:r>
              <a:rPr lang="en-US" sz="1600" dirty="0" err="1">
                <a:latin typeface="Calibri" panose="020F0502020204030204" pitchFamily="34" charset="0"/>
                <a:ea typeface="Calibri" panose="020F0502020204030204" pitchFamily="34" charset="0"/>
                <a:cs typeface="Calibri" panose="020F0502020204030204" pitchFamily="34" charset="0"/>
              </a:rPr>
              <a:t>metres</a:t>
            </a:r>
            <a:r>
              <a:rPr lang="en-US" sz="1600" dirty="0">
                <a:latin typeface="Calibri" panose="020F0502020204030204" pitchFamily="34" charset="0"/>
                <a:ea typeface="Calibri" panose="020F0502020204030204" pitchFamily="34" charset="0"/>
                <a:cs typeface="Calibri" panose="020F0502020204030204" pitchFamily="34" charset="0"/>
              </a:rPr>
              <a:t> and above a few weeks before they impact Earth.</a:t>
            </a: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endParaRPr lang="it-IT"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5" name="CasellaDiTesto 2">
            <a:extLst>
              <a:ext uri="{FF2B5EF4-FFF2-40B4-BE49-F238E27FC236}">
                <a16:creationId xmlns:a16="http://schemas.microsoft.com/office/drawing/2014/main" id="{96CF061C-311F-4861-9A4A-8D6C01C53211}"/>
              </a:ext>
            </a:extLst>
          </p:cNvPr>
          <p:cNvSpPr/>
          <p:nvPr/>
        </p:nvSpPr>
        <p:spPr>
          <a:xfrm>
            <a:off x="9680348" y="6613233"/>
            <a:ext cx="2507138" cy="244767"/>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buNone/>
            </a:pPr>
            <a:r>
              <a:rPr lang="en-GB" sz="1000" b="0" strike="noStrike" spc="-1" dirty="0">
                <a:solidFill>
                  <a:srgbClr val="000000"/>
                </a:solidFill>
                <a:latin typeface="Calibri"/>
                <a:ea typeface="DejaVu Sans"/>
              </a:rPr>
              <a:t>IVOA Interop meeting 2023– Solar System IG</a:t>
            </a:r>
            <a:endParaRPr lang="it-IT" sz="1000" b="0" strike="noStrike" spc="-1" dirty="0">
              <a:latin typeface="Arial"/>
            </a:endParaRPr>
          </a:p>
        </p:txBody>
      </p:sp>
    </p:spTree>
    <p:extLst>
      <p:ext uri="{BB962C8B-B14F-4D97-AF65-F5344CB8AC3E}">
        <p14:creationId xmlns:p14="http://schemas.microsoft.com/office/powerpoint/2010/main" val="191265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1000"/>
                                        <p:tgtEl>
                                          <p:spTgt spid="39"/>
                                        </p:tgtEl>
                                      </p:cBhvr>
                                    </p:animEffect>
                                    <p:anim calcmode="lin" valueType="num">
                                      <p:cBhvr>
                                        <p:cTn id="35" dur="1000" fill="hold"/>
                                        <p:tgtEl>
                                          <p:spTgt spid="39"/>
                                        </p:tgtEl>
                                        <p:attrNameLst>
                                          <p:attrName>ppt_x</p:attrName>
                                        </p:attrNameLst>
                                      </p:cBhvr>
                                      <p:tavLst>
                                        <p:tav tm="0">
                                          <p:val>
                                            <p:strVal val="#ppt_x"/>
                                          </p:val>
                                        </p:tav>
                                        <p:tav tm="100000">
                                          <p:val>
                                            <p:strVal val="#ppt_x"/>
                                          </p:val>
                                        </p:tav>
                                      </p:tavLst>
                                    </p:anim>
                                    <p:anim calcmode="lin" valueType="num">
                                      <p:cBhvr>
                                        <p:cTn id="36" dur="1000" fill="hold"/>
                                        <p:tgtEl>
                                          <p:spTgt spid="3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8" grpId="0"/>
      <p:bldP spid="39" grpId="0"/>
      <p:bldP spid="4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4D88E0B1DBFE24091D8C696D13FB735" ma:contentTypeVersion="16" ma:contentTypeDescription="Creare un nuovo documento." ma:contentTypeScope="" ma:versionID="f0749e1071d4f480d145342d6330dfbb">
  <xsd:schema xmlns:xsd="http://www.w3.org/2001/XMLSchema" xmlns:xs="http://www.w3.org/2001/XMLSchema" xmlns:p="http://schemas.microsoft.com/office/2006/metadata/properties" xmlns:ns3="c2a98757-4271-4adf-930e-1b15cbb99aef" xmlns:ns4="c6592ec6-ceb9-496d-9501-c40d94d7cf04" targetNamespace="http://schemas.microsoft.com/office/2006/metadata/properties" ma:root="true" ma:fieldsID="30dc9b88f4d474515643e45a3aa726ad" ns3:_="" ns4:_="">
    <xsd:import namespace="c2a98757-4271-4adf-930e-1b15cbb99aef"/>
    <xsd:import namespace="c6592ec6-ceb9-496d-9501-c40d94d7cf0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a98757-4271-4adf-930e-1b15cbb99aef"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SharingHintHash" ma:index="10" nillable="true" ma:displayName="Hash suggerimento condivisione"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592ec6-ceb9-496d-9501-c40d94d7cf0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6592ec6-ceb9-496d-9501-c40d94d7cf04" xsi:nil="true"/>
  </documentManagement>
</p:properties>
</file>

<file path=customXml/itemProps1.xml><?xml version="1.0" encoding="utf-8"?>
<ds:datastoreItem xmlns:ds="http://schemas.openxmlformats.org/officeDocument/2006/customXml" ds:itemID="{5B553699-839B-4397-A538-67799C2368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a98757-4271-4adf-930e-1b15cbb99aef"/>
    <ds:schemaRef ds:uri="c6592ec6-ceb9-496d-9501-c40d94d7cf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5B4420-9B73-418E-A31D-86930D61B407}">
  <ds:schemaRefs>
    <ds:schemaRef ds:uri="http://schemas.microsoft.com/sharepoint/v3/contenttype/forms"/>
  </ds:schemaRefs>
</ds:datastoreItem>
</file>

<file path=customXml/itemProps3.xml><?xml version="1.0" encoding="utf-8"?>
<ds:datastoreItem xmlns:ds="http://schemas.openxmlformats.org/officeDocument/2006/customXml" ds:itemID="{FB6EB810-5BAB-4904-84BB-C6D1D29E79FD}">
  <ds:schemaRefs>
    <ds:schemaRef ds:uri="http://purl.org/dc/dcmitype/"/>
    <ds:schemaRef ds:uri="http://schemas.microsoft.com/office/infopath/2007/PartnerControls"/>
    <ds:schemaRef ds:uri="http://purl.org/dc/terms/"/>
    <ds:schemaRef ds:uri="c6592ec6-ceb9-496d-9501-c40d94d7cf04"/>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elements/1.1/"/>
    <ds:schemaRef ds:uri="c2a98757-4271-4adf-930e-1b15cbb99aef"/>
  </ds:schemaRefs>
</ds:datastoreItem>
</file>

<file path=docProps/app.xml><?xml version="1.0" encoding="utf-8"?>
<Properties xmlns="http://schemas.openxmlformats.org/officeDocument/2006/extended-properties" xmlns:vt="http://schemas.openxmlformats.org/officeDocument/2006/docPropsVTypes">
  <Template/>
  <TotalTime>2719</TotalTime>
  <Words>1355</Words>
  <Application>Microsoft Office PowerPoint</Application>
  <PresentationFormat>Widescreen</PresentationFormat>
  <Paragraphs>182</Paragraphs>
  <Slides>17</Slides>
  <Notes>3</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17</vt:i4>
      </vt:variant>
    </vt:vector>
  </HeadingPairs>
  <TitlesOfParts>
    <vt:vector size="27" baseType="lpstr">
      <vt:lpstr>Arial</vt:lpstr>
      <vt:lpstr>Arial,Sans-Serif</vt:lpstr>
      <vt:lpstr>Calibri</vt:lpstr>
      <vt:lpstr>Courier New</vt:lpstr>
      <vt:lpstr>DejaVu Sans</vt:lpstr>
      <vt:lpstr>Symbol</vt:lpstr>
      <vt:lpstr>Times New Roman</vt:lpstr>
      <vt:lpstr>Wingdings</vt:lpstr>
      <vt:lpstr>Office Theme</vt:lpstr>
      <vt:lpstr>Office Theme</vt:lpstr>
      <vt:lpstr>NEO services @SSDC</vt:lpstr>
      <vt:lpstr>Presentazione standard di PowerPoint</vt:lpstr>
      <vt:lpstr>NEOROCKS: data management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 you</vt:lpstr>
    </vt:vector>
  </TitlesOfParts>
  <Company>Agenzia Spaziale Italiana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NEO Physical Properties database at SSDC</dc:title>
  <dc:subject/>
  <dc:creator>Marco Giardino</dc:creator>
  <dc:description/>
  <cp:lastModifiedBy>Zinzi Angelo</cp:lastModifiedBy>
  <cp:revision>223</cp:revision>
  <dcterms:created xsi:type="dcterms:W3CDTF">2021-03-04T08:49:48Z</dcterms:created>
  <dcterms:modified xsi:type="dcterms:W3CDTF">2023-05-10T05:50:50Z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0x01010064D88E0B1DBFE24091D8C696D13FB735</vt:lpwstr>
  </property>
  <property fmtid="{D5CDD505-2E9C-101B-9397-08002B2CF9AE}" pid="3" name="Notes">
    <vt:i4>10</vt:i4>
  </property>
  <property fmtid="{D5CDD505-2E9C-101B-9397-08002B2CF9AE}" pid="4" name="PresentationFormat">
    <vt:lpwstr>Widescreen</vt:lpwstr>
  </property>
  <property fmtid="{D5CDD505-2E9C-101B-9397-08002B2CF9AE}" pid="5" name="Slides">
    <vt:i4>13</vt:i4>
  </property>
</Properties>
</file>