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94" r:id="rId2"/>
    <p:sldId id="300" r:id="rId3"/>
    <p:sldId id="304" r:id="rId4"/>
    <p:sldId id="305" r:id="rId5"/>
    <p:sldId id="303" r:id="rId6"/>
    <p:sldId id="309" r:id="rId7"/>
    <p:sldId id="306" r:id="rId8"/>
    <p:sldId id="308" r:id="rId9"/>
    <p:sldId id="312" r:id="rId10"/>
    <p:sldId id="311" r:id="rId11"/>
    <p:sldId id="313" r:id="rId12"/>
    <p:sldId id="314" r:id="rId13"/>
  </p:sldIdLst>
  <p:sldSz cx="12192000" cy="6858000"/>
  <p:notesSz cx="6858000" cy="9144000"/>
  <p:custShowLst>
    <p:custShow name="Custom Show 1" id="0">
      <p:sldLst/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26C4DA5B-E70F-E643-9044-6E8AA7D4EC7E}">
          <p14:sldIdLst>
            <p14:sldId id="294"/>
          </p14:sldIdLst>
        </p14:section>
        <p14:section name="Main Content" id="{AB216EAE-0C65-0E49-88BE-B0C4C0CBDF64}">
          <p14:sldIdLst>
            <p14:sldId id="300"/>
            <p14:sldId id="304"/>
            <p14:sldId id="305"/>
            <p14:sldId id="303"/>
            <p14:sldId id="309"/>
            <p14:sldId id="306"/>
            <p14:sldId id="308"/>
            <p14:sldId id="312"/>
            <p14:sldId id="311"/>
            <p14:sldId id="313"/>
            <p14:sldId id="314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72C"/>
    <a:srgbClr val="020D46"/>
    <a:srgbClr val="01082D"/>
    <a:srgbClr val="020B3C"/>
    <a:srgbClr val="454A65"/>
    <a:srgbClr val="020D3C"/>
    <a:srgbClr val="020E3C"/>
    <a:srgbClr val="010A29"/>
    <a:srgbClr val="212868"/>
    <a:srgbClr val="021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50"/>
    <p:restoredTop sz="94523"/>
  </p:normalViewPr>
  <p:slideViewPr>
    <p:cSldViewPr snapToGrid="0" snapToObjects="1">
      <p:cViewPr varScale="1">
        <p:scale>
          <a:sx n="84" d="100"/>
          <a:sy n="84" d="100"/>
        </p:scale>
        <p:origin x="816" y="77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1E825C-5C72-43D0-A91E-BB750AF646DA}" type="doc">
      <dgm:prSet loTypeId="urn:microsoft.com/office/officeart/2005/8/layout/architecture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AB0CB75-595C-45F0-B7E1-BB7611B27C97}">
      <dgm:prSet phldrT="[Text]"/>
      <dgm:spPr/>
      <dgm:t>
        <a:bodyPr/>
        <a:lstStyle/>
        <a:p>
          <a:r>
            <a:rPr lang="en-US" dirty="0" smtClean="0"/>
            <a:t>MSSQL </a:t>
          </a:r>
          <a:r>
            <a:rPr lang="en-US" dirty="0" smtClean="0"/>
            <a:t>Databases</a:t>
          </a:r>
          <a:br>
            <a:rPr lang="en-US" dirty="0" smtClean="0"/>
          </a:br>
          <a:r>
            <a:rPr lang="en-US" dirty="0" smtClean="0"/>
            <a:t>(with HTM spatial libraries)</a:t>
          </a:r>
          <a:endParaRPr lang="en-US" dirty="0"/>
        </a:p>
      </dgm:t>
    </dgm:pt>
    <dgm:pt modelId="{98E9D880-FA21-4222-9E2B-18D03B95F5F5}" type="parTrans" cxnId="{86222C79-0A30-4BEA-A8FF-B2AAC399FFDD}">
      <dgm:prSet/>
      <dgm:spPr/>
      <dgm:t>
        <a:bodyPr/>
        <a:lstStyle/>
        <a:p>
          <a:endParaRPr lang="en-US"/>
        </a:p>
      </dgm:t>
    </dgm:pt>
    <dgm:pt modelId="{B077611A-DBEF-49DF-AF00-3D202D5CB488}" type="sibTrans" cxnId="{86222C79-0A30-4BEA-A8FF-B2AAC399FFDD}">
      <dgm:prSet/>
      <dgm:spPr/>
      <dgm:t>
        <a:bodyPr/>
        <a:lstStyle/>
        <a:p>
          <a:endParaRPr lang="en-US"/>
        </a:p>
      </dgm:t>
    </dgm:pt>
    <dgm:pt modelId="{63EBC6EC-F051-4427-9BA6-5F4CE7C6E53C}">
      <dgm:prSet phldrT="[Text]"/>
      <dgm:spPr>
        <a:solidFill>
          <a:schemeClr val="accent2"/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 smtClean="0"/>
            <a:t>PHP Spectral Services</a:t>
          </a:r>
          <a:endParaRPr lang="en-US" dirty="0"/>
        </a:p>
      </dgm:t>
    </dgm:pt>
    <dgm:pt modelId="{AD0C3278-ED89-44BD-8B24-1D33A38FB0D6}" type="sibTrans" cxnId="{9C13D11D-94BD-49A3-A831-08FE96F039F3}">
      <dgm:prSet/>
      <dgm:spPr/>
      <dgm:t>
        <a:bodyPr/>
        <a:lstStyle/>
        <a:p>
          <a:endParaRPr lang="en-US"/>
        </a:p>
      </dgm:t>
    </dgm:pt>
    <dgm:pt modelId="{3D58BFBF-688A-4F87-8873-6C82DAF750AC}" type="parTrans" cxnId="{9C13D11D-94BD-49A3-A831-08FE96F039F3}">
      <dgm:prSet/>
      <dgm:spPr/>
      <dgm:t>
        <a:bodyPr/>
        <a:lstStyle/>
        <a:p>
          <a:endParaRPr lang="en-US"/>
        </a:p>
      </dgm:t>
    </dgm:pt>
    <dgm:pt modelId="{4EBD756B-538C-43B9-A17B-380F7EC9A23A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PHP Cone Services</a:t>
          </a:r>
          <a:endParaRPr lang="en-US" dirty="0"/>
        </a:p>
      </dgm:t>
    </dgm:pt>
    <dgm:pt modelId="{755A570D-9BA7-46F7-80C7-48156C979C0E}" type="parTrans" cxnId="{1B515832-A1EB-456B-888E-C5D674F06855}">
      <dgm:prSet/>
      <dgm:spPr/>
      <dgm:t>
        <a:bodyPr/>
        <a:lstStyle/>
        <a:p>
          <a:endParaRPr lang="en-US"/>
        </a:p>
      </dgm:t>
    </dgm:pt>
    <dgm:pt modelId="{9AC8C87E-BAA5-4B16-9664-30F8A2E346AA}" type="sibTrans" cxnId="{1B515832-A1EB-456B-888E-C5D674F06855}">
      <dgm:prSet/>
      <dgm:spPr/>
      <dgm:t>
        <a:bodyPr/>
        <a:lstStyle/>
        <a:p>
          <a:endParaRPr lang="en-US"/>
        </a:p>
      </dgm:t>
    </dgm:pt>
    <dgm:pt modelId="{9F17F626-6916-4002-AD84-8A67FD4A0D77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C#/IIS Cone Services</a:t>
          </a:r>
          <a:endParaRPr lang="en-US" dirty="0"/>
        </a:p>
      </dgm:t>
    </dgm:pt>
    <dgm:pt modelId="{5F7E7450-27A6-40D0-9204-2176095B1D08}" type="parTrans" cxnId="{DC4B788E-32AC-434D-8909-EFE038C5F62D}">
      <dgm:prSet/>
      <dgm:spPr/>
      <dgm:t>
        <a:bodyPr/>
        <a:lstStyle/>
        <a:p>
          <a:endParaRPr lang="en-US"/>
        </a:p>
      </dgm:t>
    </dgm:pt>
    <dgm:pt modelId="{84E43866-CDEA-4A33-8613-BD4EEEFCFC83}" type="sibTrans" cxnId="{DC4B788E-32AC-434D-8909-EFE038C5F62D}">
      <dgm:prSet/>
      <dgm:spPr/>
      <dgm:t>
        <a:bodyPr/>
        <a:lstStyle/>
        <a:p>
          <a:endParaRPr lang="en-US"/>
        </a:p>
      </dgm:t>
    </dgm:pt>
    <dgm:pt modelId="{02710FEF-29B4-438C-BF83-E9583B945688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C#/IIS Registry</a:t>
          </a:r>
          <a:endParaRPr lang="en-US" dirty="0"/>
        </a:p>
      </dgm:t>
    </dgm:pt>
    <dgm:pt modelId="{E8960516-A641-4370-B043-3301520D58D1}" type="parTrans" cxnId="{08ADDA22-946F-4F67-B093-D16AD5BA4C4D}">
      <dgm:prSet/>
      <dgm:spPr/>
      <dgm:t>
        <a:bodyPr/>
        <a:lstStyle/>
        <a:p>
          <a:endParaRPr lang="en-US"/>
        </a:p>
      </dgm:t>
    </dgm:pt>
    <dgm:pt modelId="{DD43FA43-9A48-44A2-B50F-64CB2B359ADD}" type="sibTrans" cxnId="{08ADDA22-946F-4F67-B093-D16AD5BA4C4D}">
      <dgm:prSet/>
      <dgm:spPr/>
      <dgm:t>
        <a:bodyPr/>
        <a:lstStyle/>
        <a:p>
          <a:endParaRPr lang="en-US"/>
        </a:p>
      </dgm:t>
    </dgm:pt>
    <dgm:pt modelId="{64502808-CFA0-4A10-89D8-19D7F34FB05E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C#/IIS Image Services</a:t>
          </a:r>
          <a:endParaRPr lang="en-US" dirty="0"/>
        </a:p>
      </dgm:t>
    </dgm:pt>
    <dgm:pt modelId="{92B763E4-FB9C-4FFB-A416-B4D67934ACE5}" type="sibTrans" cxnId="{6EFFB600-6BB3-4535-8FEA-F1A4D4CB737D}">
      <dgm:prSet/>
      <dgm:spPr/>
      <dgm:t>
        <a:bodyPr/>
        <a:lstStyle/>
        <a:p>
          <a:endParaRPr lang="en-US"/>
        </a:p>
      </dgm:t>
    </dgm:pt>
    <dgm:pt modelId="{6193F94A-BC49-487C-B80E-F101C0820ECD}" type="parTrans" cxnId="{6EFFB600-6BB3-4535-8FEA-F1A4D4CB737D}">
      <dgm:prSet/>
      <dgm:spPr/>
      <dgm:t>
        <a:bodyPr/>
        <a:lstStyle/>
        <a:p>
          <a:endParaRPr lang="en-US"/>
        </a:p>
      </dgm:t>
    </dgm:pt>
    <dgm:pt modelId="{791A92D1-4037-4303-A1DB-EF5BE8276357}" type="pres">
      <dgm:prSet presAssocID="{CB1E825C-5C72-43D0-A91E-BB750AF646D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E74318D-50FA-4125-8238-F97CB038779D}" type="pres">
      <dgm:prSet presAssocID="{0AB0CB75-595C-45F0-B7E1-BB7611B27C97}" presName="vertOne" presStyleCnt="0"/>
      <dgm:spPr/>
    </dgm:pt>
    <dgm:pt modelId="{C4AEE407-0CAD-4355-81D4-36F460A76E27}" type="pres">
      <dgm:prSet presAssocID="{0AB0CB75-595C-45F0-B7E1-BB7611B27C97}" presName="txOne" presStyleLbl="node0" presStyleIdx="0" presStyleCnt="1" custScaleY="388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B38378-A0E7-4B4E-A1B1-E4A413D5B671}" type="pres">
      <dgm:prSet presAssocID="{0AB0CB75-595C-45F0-B7E1-BB7611B27C97}" presName="parTransOne" presStyleCnt="0"/>
      <dgm:spPr/>
    </dgm:pt>
    <dgm:pt modelId="{A362FB30-D38C-47DC-80D6-D874B871F790}" type="pres">
      <dgm:prSet presAssocID="{0AB0CB75-595C-45F0-B7E1-BB7611B27C97}" presName="horzOne" presStyleCnt="0"/>
      <dgm:spPr/>
    </dgm:pt>
    <dgm:pt modelId="{C8B2100D-9575-4AD8-B02B-9A5752F53D9F}" type="pres">
      <dgm:prSet presAssocID="{63EBC6EC-F051-4427-9BA6-5F4CE7C6E53C}" presName="vertTwo" presStyleCnt="0"/>
      <dgm:spPr/>
    </dgm:pt>
    <dgm:pt modelId="{3A7C016A-F558-4A5D-8E6C-70DA678F95F5}" type="pres">
      <dgm:prSet presAssocID="{63EBC6EC-F051-4427-9BA6-5F4CE7C6E53C}" presName="txTwo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CA84949-7B99-40E9-A8C2-502F5A6A3B96}" type="pres">
      <dgm:prSet presAssocID="{63EBC6EC-F051-4427-9BA6-5F4CE7C6E53C}" presName="horzTwo" presStyleCnt="0"/>
      <dgm:spPr/>
    </dgm:pt>
    <dgm:pt modelId="{D2B35D64-01B5-4BCC-A6BD-E9C748281CF1}" type="pres">
      <dgm:prSet presAssocID="{AD0C3278-ED89-44BD-8B24-1D33A38FB0D6}" presName="sibSpaceTwo" presStyleCnt="0"/>
      <dgm:spPr/>
    </dgm:pt>
    <dgm:pt modelId="{CC0B240B-C63C-46C1-9346-A14DA7205D7F}" type="pres">
      <dgm:prSet presAssocID="{4EBD756B-538C-43B9-A17B-380F7EC9A23A}" presName="vertTwo" presStyleCnt="0"/>
      <dgm:spPr/>
    </dgm:pt>
    <dgm:pt modelId="{B9025850-8961-4173-A037-EEFDAE1A9027}" type="pres">
      <dgm:prSet presAssocID="{4EBD756B-538C-43B9-A17B-380F7EC9A23A}" presName="txTwo" presStyleLbl="node2" presStyleIdx="1" presStyleCnt="5" custLinFactNeighborY="-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D0DE11-D3BE-448E-8C13-4BB26370ABA2}" type="pres">
      <dgm:prSet presAssocID="{4EBD756B-538C-43B9-A17B-380F7EC9A23A}" presName="horzTwo" presStyleCnt="0"/>
      <dgm:spPr/>
    </dgm:pt>
    <dgm:pt modelId="{54413763-36AE-43EA-8F67-185A8CB428AF}" type="pres">
      <dgm:prSet presAssocID="{9AC8C87E-BAA5-4B16-9664-30F8A2E346AA}" presName="sibSpaceTwo" presStyleCnt="0"/>
      <dgm:spPr/>
    </dgm:pt>
    <dgm:pt modelId="{37707043-998D-4135-A11E-CE11B7520881}" type="pres">
      <dgm:prSet presAssocID="{9F17F626-6916-4002-AD84-8A67FD4A0D77}" presName="vertTwo" presStyleCnt="0"/>
      <dgm:spPr/>
    </dgm:pt>
    <dgm:pt modelId="{F8BF2020-B1E2-420F-981D-A4E3BA5DA51C}" type="pres">
      <dgm:prSet presAssocID="{9F17F626-6916-4002-AD84-8A67FD4A0D77}" presName="txTwo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DFAE4B-ED31-4791-814A-1720785C7B64}" type="pres">
      <dgm:prSet presAssocID="{9F17F626-6916-4002-AD84-8A67FD4A0D77}" presName="horzTwo" presStyleCnt="0"/>
      <dgm:spPr/>
    </dgm:pt>
    <dgm:pt modelId="{BACA6716-5C16-4CFD-BB2D-F8F29C682A8C}" type="pres">
      <dgm:prSet presAssocID="{84E43866-CDEA-4A33-8613-BD4EEEFCFC83}" presName="sibSpaceTwo" presStyleCnt="0"/>
      <dgm:spPr/>
    </dgm:pt>
    <dgm:pt modelId="{770AD8D5-44BC-48BB-9684-3E1AFC550D7B}" type="pres">
      <dgm:prSet presAssocID="{64502808-CFA0-4A10-89D8-19D7F34FB05E}" presName="vertTwo" presStyleCnt="0"/>
      <dgm:spPr/>
    </dgm:pt>
    <dgm:pt modelId="{D2D03BBB-1C00-4790-9522-2803A246135E}" type="pres">
      <dgm:prSet presAssocID="{64502808-CFA0-4A10-89D8-19D7F34FB05E}" presName="txTwo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9EB3B5-0347-4BC0-8295-AEBF51DB8B87}" type="pres">
      <dgm:prSet presAssocID="{64502808-CFA0-4A10-89D8-19D7F34FB05E}" presName="horzTwo" presStyleCnt="0"/>
      <dgm:spPr/>
    </dgm:pt>
    <dgm:pt modelId="{25EC9F27-1126-44C1-863F-6EECA2E2E49A}" type="pres">
      <dgm:prSet presAssocID="{92B763E4-FB9C-4FFB-A416-B4D67934ACE5}" presName="sibSpaceTwo" presStyleCnt="0"/>
      <dgm:spPr/>
    </dgm:pt>
    <dgm:pt modelId="{D54716B4-180F-4653-805E-7AD1F9B9E655}" type="pres">
      <dgm:prSet presAssocID="{02710FEF-29B4-438C-BF83-E9583B945688}" presName="vertTwo" presStyleCnt="0"/>
      <dgm:spPr/>
    </dgm:pt>
    <dgm:pt modelId="{1AB11638-9B88-49B1-8129-9D4020B53BCE}" type="pres">
      <dgm:prSet presAssocID="{02710FEF-29B4-438C-BF83-E9583B945688}" presName="txTwo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1368A6-C3A5-4AC4-BB4C-B208CCFEF8D2}" type="pres">
      <dgm:prSet presAssocID="{02710FEF-29B4-438C-BF83-E9583B945688}" presName="horzTwo" presStyleCnt="0"/>
      <dgm:spPr/>
    </dgm:pt>
  </dgm:ptLst>
  <dgm:cxnLst>
    <dgm:cxn modelId="{86222C79-0A30-4BEA-A8FF-B2AAC399FFDD}" srcId="{CB1E825C-5C72-43D0-A91E-BB750AF646DA}" destId="{0AB0CB75-595C-45F0-B7E1-BB7611B27C97}" srcOrd="0" destOrd="0" parTransId="{98E9D880-FA21-4222-9E2B-18D03B95F5F5}" sibTransId="{B077611A-DBEF-49DF-AF00-3D202D5CB488}"/>
    <dgm:cxn modelId="{8183DF61-A7AF-4ADB-A292-ECE1315DA580}" type="presOf" srcId="{CB1E825C-5C72-43D0-A91E-BB750AF646DA}" destId="{791A92D1-4037-4303-A1DB-EF5BE8276357}" srcOrd="0" destOrd="0" presId="urn:microsoft.com/office/officeart/2005/8/layout/architecture"/>
    <dgm:cxn modelId="{873CEA33-48FF-4E43-AC6C-B42D6896DE6A}" type="presOf" srcId="{63EBC6EC-F051-4427-9BA6-5F4CE7C6E53C}" destId="{3A7C016A-F558-4A5D-8E6C-70DA678F95F5}" srcOrd="0" destOrd="0" presId="urn:microsoft.com/office/officeart/2005/8/layout/architecture"/>
    <dgm:cxn modelId="{2D28AFCD-1D0E-4C7C-9870-52DA34279E3B}" type="presOf" srcId="{64502808-CFA0-4A10-89D8-19D7F34FB05E}" destId="{D2D03BBB-1C00-4790-9522-2803A246135E}" srcOrd="0" destOrd="0" presId="urn:microsoft.com/office/officeart/2005/8/layout/architecture"/>
    <dgm:cxn modelId="{A43FEF9A-D3D4-4953-B97A-000E719A527F}" type="presOf" srcId="{0AB0CB75-595C-45F0-B7E1-BB7611B27C97}" destId="{C4AEE407-0CAD-4355-81D4-36F460A76E27}" srcOrd="0" destOrd="0" presId="urn:microsoft.com/office/officeart/2005/8/layout/architecture"/>
    <dgm:cxn modelId="{C21A8CBE-6F58-493D-ABD8-DB4465DDCF36}" type="presOf" srcId="{4EBD756B-538C-43B9-A17B-380F7EC9A23A}" destId="{B9025850-8961-4173-A037-EEFDAE1A9027}" srcOrd="0" destOrd="0" presId="urn:microsoft.com/office/officeart/2005/8/layout/architecture"/>
    <dgm:cxn modelId="{9C13D11D-94BD-49A3-A831-08FE96F039F3}" srcId="{0AB0CB75-595C-45F0-B7E1-BB7611B27C97}" destId="{63EBC6EC-F051-4427-9BA6-5F4CE7C6E53C}" srcOrd="0" destOrd="0" parTransId="{3D58BFBF-688A-4F87-8873-6C82DAF750AC}" sibTransId="{AD0C3278-ED89-44BD-8B24-1D33A38FB0D6}"/>
    <dgm:cxn modelId="{6EFFB600-6BB3-4535-8FEA-F1A4D4CB737D}" srcId="{0AB0CB75-595C-45F0-B7E1-BB7611B27C97}" destId="{64502808-CFA0-4A10-89D8-19D7F34FB05E}" srcOrd="3" destOrd="0" parTransId="{6193F94A-BC49-487C-B80E-F101C0820ECD}" sibTransId="{92B763E4-FB9C-4FFB-A416-B4D67934ACE5}"/>
    <dgm:cxn modelId="{6322F3DD-B070-4501-B9D4-97E6600D6844}" type="presOf" srcId="{9F17F626-6916-4002-AD84-8A67FD4A0D77}" destId="{F8BF2020-B1E2-420F-981D-A4E3BA5DA51C}" srcOrd="0" destOrd="0" presId="urn:microsoft.com/office/officeart/2005/8/layout/architecture"/>
    <dgm:cxn modelId="{8FDE3D26-6E5E-4DF2-9C34-7E59E5CF2FFB}" type="presOf" srcId="{02710FEF-29B4-438C-BF83-E9583B945688}" destId="{1AB11638-9B88-49B1-8129-9D4020B53BCE}" srcOrd="0" destOrd="0" presId="urn:microsoft.com/office/officeart/2005/8/layout/architecture"/>
    <dgm:cxn modelId="{1B515832-A1EB-456B-888E-C5D674F06855}" srcId="{0AB0CB75-595C-45F0-B7E1-BB7611B27C97}" destId="{4EBD756B-538C-43B9-A17B-380F7EC9A23A}" srcOrd="1" destOrd="0" parTransId="{755A570D-9BA7-46F7-80C7-48156C979C0E}" sibTransId="{9AC8C87E-BAA5-4B16-9664-30F8A2E346AA}"/>
    <dgm:cxn modelId="{DC4B788E-32AC-434D-8909-EFE038C5F62D}" srcId="{0AB0CB75-595C-45F0-B7E1-BB7611B27C97}" destId="{9F17F626-6916-4002-AD84-8A67FD4A0D77}" srcOrd="2" destOrd="0" parTransId="{5F7E7450-27A6-40D0-9204-2176095B1D08}" sibTransId="{84E43866-CDEA-4A33-8613-BD4EEEFCFC83}"/>
    <dgm:cxn modelId="{08ADDA22-946F-4F67-B093-D16AD5BA4C4D}" srcId="{0AB0CB75-595C-45F0-B7E1-BB7611B27C97}" destId="{02710FEF-29B4-438C-BF83-E9583B945688}" srcOrd="4" destOrd="0" parTransId="{E8960516-A641-4370-B043-3301520D58D1}" sibTransId="{DD43FA43-9A48-44A2-B50F-64CB2B359ADD}"/>
    <dgm:cxn modelId="{86F12194-3DCF-4B53-A25D-488F3084BADF}" type="presParOf" srcId="{791A92D1-4037-4303-A1DB-EF5BE8276357}" destId="{BE74318D-50FA-4125-8238-F97CB038779D}" srcOrd="0" destOrd="0" presId="urn:microsoft.com/office/officeart/2005/8/layout/architecture"/>
    <dgm:cxn modelId="{4B794F23-AD9B-44C9-9195-DA4D4B9C1B88}" type="presParOf" srcId="{BE74318D-50FA-4125-8238-F97CB038779D}" destId="{C4AEE407-0CAD-4355-81D4-36F460A76E27}" srcOrd="0" destOrd="0" presId="urn:microsoft.com/office/officeart/2005/8/layout/architecture"/>
    <dgm:cxn modelId="{71B41F31-6F12-417B-9203-0D5876B07F17}" type="presParOf" srcId="{BE74318D-50FA-4125-8238-F97CB038779D}" destId="{9BB38378-A0E7-4B4E-A1B1-E4A413D5B671}" srcOrd="1" destOrd="0" presId="urn:microsoft.com/office/officeart/2005/8/layout/architecture"/>
    <dgm:cxn modelId="{40918205-C1EA-412C-ABB6-F8FA1010A59B}" type="presParOf" srcId="{BE74318D-50FA-4125-8238-F97CB038779D}" destId="{A362FB30-D38C-47DC-80D6-D874B871F790}" srcOrd="2" destOrd="0" presId="urn:microsoft.com/office/officeart/2005/8/layout/architecture"/>
    <dgm:cxn modelId="{4EBF53AC-BFCA-4473-A83D-EE41D7B3A833}" type="presParOf" srcId="{A362FB30-D38C-47DC-80D6-D874B871F790}" destId="{C8B2100D-9575-4AD8-B02B-9A5752F53D9F}" srcOrd="0" destOrd="0" presId="urn:microsoft.com/office/officeart/2005/8/layout/architecture"/>
    <dgm:cxn modelId="{47CF71F0-0C17-4962-BB96-28439D08E9DA}" type="presParOf" srcId="{C8B2100D-9575-4AD8-B02B-9A5752F53D9F}" destId="{3A7C016A-F558-4A5D-8E6C-70DA678F95F5}" srcOrd="0" destOrd="0" presId="urn:microsoft.com/office/officeart/2005/8/layout/architecture"/>
    <dgm:cxn modelId="{B23750BA-A499-493F-89A2-DC353BCEC60A}" type="presParOf" srcId="{C8B2100D-9575-4AD8-B02B-9A5752F53D9F}" destId="{5CA84949-7B99-40E9-A8C2-502F5A6A3B96}" srcOrd="1" destOrd="0" presId="urn:microsoft.com/office/officeart/2005/8/layout/architecture"/>
    <dgm:cxn modelId="{5C15215F-0E05-4B74-A2AB-E9BFCAC761D6}" type="presParOf" srcId="{A362FB30-D38C-47DC-80D6-D874B871F790}" destId="{D2B35D64-01B5-4BCC-A6BD-E9C748281CF1}" srcOrd="1" destOrd="0" presId="urn:microsoft.com/office/officeart/2005/8/layout/architecture"/>
    <dgm:cxn modelId="{D0F3E997-0708-4E51-8786-313323897093}" type="presParOf" srcId="{A362FB30-D38C-47DC-80D6-D874B871F790}" destId="{CC0B240B-C63C-46C1-9346-A14DA7205D7F}" srcOrd="2" destOrd="0" presId="urn:microsoft.com/office/officeart/2005/8/layout/architecture"/>
    <dgm:cxn modelId="{ED79003D-30FB-48C5-99E9-543F3FC92C09}" type="presParOf" srcId="{CC0B240B-C63C-46C1-9346-A14DA7205D7F}" destId="{B9025850-8961-4173-A037-EEFDAE1A9027}" srcOrd="0" destOrd="0" presId="urn:microsoft.com/office/officeart/2005/8/layout/architecture"/>
    <dgm:cxn modelId="{F168E53F-C1E8-41CB-93DC-E9DFCD1A02E7}" type="presParOf" srcId="{CC0B240B-C63C-46C1-9346-A14DA7205D7F}" destId="{CDD0DE11-D3BE-448E-8C13-4BB26370ABA2}" srcOrd="1" destOrd="0" presId="urn:microsoft.com/office/officeart/2005/8/layout/architecture"/>
    <dgm:cxn modelId="{40E53C19-3DE9-41B0-926A-7C1A72A4B4E2}" type="presParOf" srcId="{A362FB30-D38C-47DC-80D6-D874B871F790}" destId="{54413763-36AE-43EA-8F67-185A8CB428AF}" srcOrd="3" destOrd="0" presId="urn:microsoft.com/office/officeart/2005/8/layout/architecture"/>
    <dgm:cxn modelId="{200DB4F1-0C0F-4394-80C9-C055E931F3F7}" type="presParOf" srcId="{A362FB30-D38C-47DC-80D6-D874B871F790}" destId="{37707043-998D-4135-A11E-CE11B7520881}" srcOrd="4" destOrd="0" presId="urn:microsoft.com/office/officeart/2005/8/layout/architecture"/>
    <dgm:cxn modelId="{63BB167C-4163-4FFE-9D30-48690E9A1705}" type="presParOf" srcId="{37707043-998D-4135-A11E-CE11B7520881}" destId="{F8BF2020-B1E2-420F-981D-A4E3BA5DA51C}" srcOrd="0" destOrd="0" presId="urn:microsoft.com/office/officeart/2005/8/layout/architecture"/>
    <dgm:cxn modelId="{36DDB3C5-ED90-4AA2-A0D5-AE6BC4A74361}" type="presParOf" srcId="{37707043-998D-4135-A11E-CE11B7520881}" destId="{8ADFAE4B-ED31-4791-814A-1720785C7B64}" srcOrd="1" destOrd="0" presId="urn:microsoft.com/office/officeart/2005/8/layout/architecture"/>
    <dgm:cxn modelId="{F1A27B18-2FE9-4A50-96B7-33474C6B0949}" type="presParOf" srcId="{A362FB30-D38C-47DC-80D6-D874B871F790}" destId="{BACA6716-5C16-4CFD-BB2D-F8F29C682A8C}" srcOrd="5" destOrd="0" presId="urn:microsoft.com/office/officeart/2005/8/layout/architecture"/>
    <dgm:cxn modelId="{A37EFC6E-0611-4950-BD5B-27575335D1D5}" type="presParOf" srcId="{A362FB30-D38C-47DC-80D6-D874B871F790}" destId="{770AD8D5-44BC-48BB-9684-3E1AFC550D7B}" srcOrd="6" destOrd="0" presId="urn:microsoft.com/office/officeart/2005/8/layout/architecture"/>
    <dgm:cxn modelId="{8B037FF5-856A-45CE-A604-CBBBF00A78B2}" type="presParOf" srcId="{770AD8D5-44BC-48BB-9684-3E1AFC550D7B}" destId="{D2D03BBB-1C00-4790-9522-2803A246135E}" srcOrd="0" destOrd="0" presId="urn:microsoft.com/office/officeart/2005/8/layout/architecture"/>
    <dgm:cxn modelId="{8D486375-2000-4669-AB3F-2789073C4640}" type="presParOf" srcId="{770AD8D5-44BC-48BB-9684-3E1AFC550D7B}" destId="{A09EB3B5-0347-4BC0-8295-AEBF51DB8B87}" srcOrd="1" destOrd="0" presId="urn:microsoft.com/office/officeart/2005/8/layout/architecture"/>
    <dgm:cxn modelId="{539A190F-5BC4-472D-86FF-54A3CA7EB6DA}" type="presParOf" srcId="{A362FB30-D38C-47DC-80D6-D874B871F790}" destId="{25EC9F27-1126-44C1-863F-6EECA2E2E49A}" srcOrd="7" destOrd="0" presId="urn:microsoft.com/office/officeart/2005/8/layout/architecture"/>
    <dgm:cxn modelId="{3722103A-B4FF-47F3-BA57-447A0D863667}" type="presParOf" srcId="{A362FB30-D38C-47DC-80D6-D874B871F790}" destId="{D54716B4-180F-4653-805E-7AD1F9B9E655}" srcOrd="8" destOrd="0" presId="urn:microsoft.com/office/officeart/2005/8/layout/architecture"/>
    <dgm:cxn modelId="{1DA912D3-4623-461A-B570-6C00961C27DB}" type="presParOf" srcId="{D54716B4-180F-4653-805E-7AD1F9B9E655}" destId="{1AB11638-9B88-49B1-8129-9D4020B53BCE}" srcOrd="0" destOrd="0" presId="urn:microsoft.com/office/officeart/2005/8/layout/architecture"/>
    <dgm:cxn modelId="{E313D3AE-5ECC-4A63-964C-A45C85898BE7}" type="presParOf" srcId="{D54716B4-180F-4653-805E-7AD1F9B9E655}" destId="{A41368A6-C3A5-4AC4-BB4C-B208CCFEF8D2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1E825C-5C72-43D0-A91E-BB750AF646DA}" type="doc">
      <dgm:prSet loTypeId="urn:microsoft.com/office/officeart/2005/8/layout/architecture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AB0CB75-595C-45F0-B7E1-BB7611B27C97}">
      <dgm:prSet phldrT="[Text]"/>
      <dgm:spPr/>
      <dgm:t>
        <a:bodyPr/>
        <a:lstStyle/>
        <a:p>
          <a:r>
            <a:rPr lang="en-US" dirty="0" smtClean="0"/>
            <a:t>MSSQL </a:t>
          </a:r>
          <a:r>
            <a:rPr lang="en-US" dirty="0" smtClean="0"/>
            <a:t>Databases</a:t>
          </a:r>
          <a:endParaRPr lang="en-US" dirty="0"/>
        </a:p>
      </dgm:t>
    </dgm:pt>
    <dgm:pt modelId="{98E9D880-FA21-4222-9E2B-18D03B95F5F5}" type="parTrans" cxnId="{86222C79-0A30-4BEA-A8FF-B2AAC399FFDD}">
      <dgm:prSet/>
      <dgm:spPr/>
      <dgm:t>
        <a:bodyPr/>
        <a:lstStyle/>
        <a:p>
          <a:endParaRPr lang="en-US"/>
        </a:p>
      </dgm:t>
    </dgm:pt>
    <dgm:pt modelId="{B077611A-DBEF-49DF-AF00-3D202D5CB488}" type="sibTrans" cxnId="{86222C79-0A30-4BEA-A8FF-B2AAC399FFDD}">
      <dgm:prSet/>
      <dgm:spPr/>
      <dgm:t>
        <a:bodyPr/>
        <a:lstStyle/>
        <a:p>
          <a:endParaRPr lang="en-US"/>
        </a:p>
      </dgm:t>
    </dgm:pt>
    <dgm:pt modelId="{63EBC6EC-F051-4427-9BA6-5F4CE7C6E53C}">
      <dgm:prSet phldrT="[Text]"/>
      <dgm:spPr>
        <a:solidFill>
          <a:schemeClr val="accent2"/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 smtClean="0"/>
            <a:t>PHP Spectral Services</a:t>
          </a:r>
          <a:endParaRPr lang="en-US" dirty="0"/>
        </a:p>
      </dgm:t>
    </dgm:pt>
    <dgm:pt modelId="{AD0C3278-ED89-44BD-8B24-1D33A38FB0D6}" type="sibTrans" cxnId="{9C13D11D-94BD-49A3-A831-08FE96F039F3}">
      <dgm:prSet/>
      <dgm:spPr/>
      <dgm:t>
        <a:bodyPr/>
        <a:lstStyle/>
        <a:p>
          <a:endParaRPr lang="en-US"/>
        </a:p>
      </dgm:t>
    </dgm:pt>
    <dgm:pt modelId="{3D58BFBF-688A-4F87-8873-6C82DAF750AC}" type="parTrans" cxnId="{9C13D11D-94BD-49A3-A831-08FE96F039F3}">
      <dgm:prSet/>
      <dgm:spPr/>
      <dgm:t>
        <a:bodyPr/>
        <a:lstStyle/>
        <a:p>
          <a:endParaRPr lang="en-US"/>
        </a:p>
      </dgm:t>
    </dgm:pt>
    <dgm:pt modelId="{4EBD756B-538C-43B9-A17B-380F7EC9A23A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PHP Cone Services</a:t>
          </a:r>
          <a:endParaRPr lang="en-US" dirty="0"/>
        </a:p>
      </dgm:t>
    </dgm:pt>
    <dgm:pt modelId="{755A570D-9BA7-46F7-80C7-48156C979C0E}" type="parTrans" cxnId="{1B515832-A1EB-456B-888E-C5D674F06855}">
      <dgm:prSet/>
      <dgm:spPr/>
      <dgm:t>
        <a:bodyPr/>
        <a:lstStyle/>
        <a:p>
          <a:endParaRPr lang="en-US"/>
        </a:p>
      </dgm:t>
    </dgm:pt>
    <dgm:pt modelId="{9AC8C87E-BAA5-4B16-9664-30F8A2E346AA}" type="sibTrans" cxnId="{1B515832-A1EB-456B-888E-C5D674F06855}">
      <dgm:prSet/>
      <dgm:spPr/>
      <dgm:t>
        <a:bodyPr/>
        <a:lstStyle/>
        <a:p>
          <a:endParaRPr lang="en-US"/>
        </a:p>
      </dgm:t>
    </dgm:pt>
    <dgm:pt modelId="{64502808-CFA0-4A10-89D8-19D7F34FB05E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C#/IIS Image Services</a:t>
          </a:r>
          <a:endParaRPr lang="en-US" dirty="0"/>
        </a:p>
      </dgm:t>
    </dgm:pt>
    <dgm:pt modelId="{6193F94A-BC49-487C-B80E-F101C0820ECD}" type="parTrans" cxnId="{6EFFB600-6BB3-4535-8FEA-F1A4D4CB737D}">
      <dgm:prSet/>
      <dgm:spPr/>
      <dgm:t>
        <a:bodyPr/>
        <a:lstStyle/>
        <a:p>
          <a:endParaRPr lang="en-US"/>
        </a:p>
      </dgm:t>
    </dgm:pt>
    <dgm:pt modelId="{92B763E4-FB9C-4FFB-A416-B4D67934ACE5}" type="sibTrans" cxnId="{6EFFB600-6BB3-4535-8FEA-F1A4D4CB737D}">
      <dgm:prSet/>
      <dgm:spPr/>
      <dgm:t>
        <a:bodyPr/>
        <a:lstStyle/>
        <a:p>
          <a:endParaRPr lang="en-US"/>
        </a:p>
      </dgm:t>
    </dgm:pt>
    <dgm:pt modelId="{9F17F626-6916-4002-AD84-8A67FD4A0D77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C#/IIS Cone Services</a:t>
          </a:r>
          <a:endParaRPr lang="en-US" dirty="0"/>
        </a:p>
      </dgm:t>
    </dgm:pt>
    <dgm:pt modelId="{5F7E7450-27A6-40D0-9204-2176095B1D08}" type="parTrans" cxnId="{DC4B788E-32AC-434D-8909-EFE038C5F62D}">
      <dgm:prSet/>
      <dgm:spPr/>
      <dgm:t>
        <a:bodyPr/>
        <a:lstStyle/>
        <a:p>
          <a:endParaRPr lang="en-US"/>
        </a:p>
      </dgm:t>
    </dgm:pt>
    <dgm:pt modelId="{84E43866-CDEA-4A33-8613-BD4EEEFCFC83}" type="sibTrans" cxnId="{DC4B788E-32AC-434D-8909-EFE038C5F62D}">
      <dgm:prSet/>
      <dgm:spPr/>
      <dgm:t>
        <a:bodyPr/>
        <a:lstStyle/>
        <a:p>
          <a:endParaRPr lang="en-US"/>
        </a:p>
      </dgm:t>
    </dgm:pt>
    <dgm:pt modelId="{02710FEF-29B4-438C-BF83-E9583B945688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C# &amp; Java</a:t>
          </a:r>
          <a:br>
            <a:rPr lang="en-US" dirty="0" smtClean="0"/>
          </a:br>
          <a:r>
            <a:rPr lang="en-US" dirty="0" smtClean="0"/>
            <a:t/>
          </a:r>
          <a:br>
            <a:rPr lang="en-US" dirty="0" smtClean="0"/>
          </a:br>
          <a:r>
            <a:rPr lang="en-US" dirty="0" smtClean="0"/>
            <a:t>IIS TAP Services</a:t>
          </a:r>
          <a:endParaRPr lang="en-US" dirty="0"/>
        </a:p>
      </dgm:t>
    </dgm:pt>
    <dgm:pt modelId="{E8960516-A641-4370-B043-3301520D58D1}" type="parTrans" cxnId="{08ADDA22-946F-4F67-B093-D16AD5BA4C4D}">
      <dgm:prSet/>
      <dgm:spPr/>
      <dgm:t>
        <a:bodyPr/>
        <a:lstStyle/>
        <a:p>
          <a:endParaRPr lang="en-US"/>
        </a:p>
      </dgm:t>
    </dgm:pt>
    <dgm:pt modelId="{DD43FA43-9A48-44A2-B50F-64CB2B359ADD}" type="sibTrans" cxnId="{08ADDA22-946F-4F67-B093-D16AD5BA4C4D}">
      <dgm:prSet/>
      <dgm:spPr/>
      <dgm:t>
        <a:bodyPr/>
        <a:lstStyle/>
        <a:p>
          <a:endParaRPr lang="en-US"/>
        </a:p>
      </dgm:t>
    </dgm:pt>
    <dgm:pt modelId="{5D299D31-4BDC-428B-80EF-AEA54029F6AC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Registry</a:t>
          </a:r>
          <a:endParaRPr lang="en-US" dirty="0"/>
        </a:p>
      </dgm:t>
    </dgm:pt>
    <dgm:pt modelId="{666E1A3D-6D7B-4641-BFDF-AA12235F5E58}" type="parTrans" cxnId="{CE467A14-3AB4-4FFD-AB56-89E58162D9BC}">
      <dgm:prSet/>
      <dgm:spPr/>
      <dgm:t>
        <a:bodyPr/>
        <a:lstStyle/>
        <a:p>
          <a:endParaRPr lang="en-US"/>
        </a:p>
      </dgm:t>
    </dgm:pt>
    <dgm:pt modelId="{5E1E5E7C-F25F-4FCE-9543-C9DE57B7A590}" type="sibTrans" cxnId="{CE467A14-3AB4-4FFD-AB56-89E58162D9BC}">
      <dgm:prSet/>
      <dgm:spPr/>
      <dgm:t>
        <a:bodyPr/>
        <a:lstStyle/>
        <a:p>
          <a:endParaRPr lang="en-US"/>
        </a:p>
      </dgm:t>
    </dgm:pt>
    <dgm:pt modelId="{791A92D1-4037-4303-A1DB-EF5BE8276357}" type="pres">
      <dgm:prSet presAssocID="{CB1E825C-5C72-43D0-A91E-BB750AF646D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E74318D-50FA-4125-8238-F97CB038779D}" type="pres">
      <dgm:prSet presAssocID="{0AB0CB75-595C-45F0-B7E1-BB7611B27C97}" presName="vertOne" presStyleCnt="0"/>
      <dgm:spPr/>
    </dgm:pt>
    <dgm:pt modelId="{C4AEE407-0CAD-4355-81D4-36F460A76E27}" type="pres">
      <dgm:prSet presAssocID="{0AB0CB75-595C-45F0-B7E1-BB7611B27C97}" presName="txOne" presStyleLbl="node0" presStyleIdx="0" presStyleCnt="1" custScaleY="388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B38378-A0E7-4B4E-A1B1-E4A413D5B671}" type="pres">
      <dgm:prSet presAssocID="{0AB0CB75-595C-45F0-B7E1-BB7611B27C97}" presName="parTransOne" presStyleCnt="0"/>
      <dgm:spPr/>
    </dgm:pt>
    <dgm:pt modelId="{A362FB30-D38C-47DC-80D6-D874B871F790}" type="pres">
      <dgm:prSet presAssocID="{0AB0CB75-595C-45F0-B7E1-BB7611B27C97}" presName="horzOne" presStyleCnt="0"/>
      <dgm:spPr/>
    </dgm:pt>
    <dgm:pt modelId="{C8B2100D-9575-4AD8-B02B-9A5752F53D9F}" type="pres">
      <dgm:prSet presAssocID="{63EBC6EC-F051-4427-9BA6-5F4CE7C6E53C}" presName="vertTwo" presStyleCnt="0"/>
      <dgm:spPr/>
    </dgm:pt>
    <dgm:pt modelId="{3A7C016A-F558-4A5D-8E6C-70DA678F95F5}" type="pres">
      <dgm:prSet presAssocID="{63EBC6EC-F051-4427-9BA6-5F4CE7C6E53C}" presName="txTwo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CA84949-7B99-40E9-A8C2-502F5A6A3B96}" type="pres">
      <dgm:prSet presAssocID="{63EBC6EC-F051-4427-9BA6-5F4CE7C6E53C}" presName="horzTwo" presStyleCnt="0"/>
      <dgm:spPr/>
    </dgm:pt>
    <dgm:pt modelId="{D2B35D64-01B5-4BCC-A6BD-E9C748281CF1}" type="pres">
      <dgm:prSet presAssocID="{AD0C3278-ED89-44BD-8B24-1D33A38FB0D6}" presName="sibSpaceTwo" presStyleCnt="0"/>
      <dgm:spPr/>
    </dgm:pt>
    <dgm:pt modelId="{CC0B240B-C63C-46C1-9346-A14DA7205D7F}" type="pres">
      <dgm:prSet presAssocID="{4EBD756B-538C-43B9-A17B-380F7EC9A23A}" presName="vertTwo" presStyleCnt="0"/>
      <dgm:spPr/>
    </dgm:pt>
    <dgm:pt modelId="{B9025850-8961-4173-A037-EEFDAE1A9027}" type="pres">
      <dgm:prSet presAssocID="{4EBD756B-538C-43B9-A17B-380F7EC9A23A}" presName="txTwo" presStyleLbl="node2" presStyleIdx="1" presStyleCnt="6" custLinFactNeighborY="-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D0DE11-D3BE-448E-8C13-4BB26370ABA2}" type="pres">
      <dgm:prSet presAssocID="{4EBD756B-538C-43B9-A17B-380F7EC9A23A}" presName="horzTwo" presStyleCnt="0"/>
      <dgm:spPr/>
    </dgm:pt>
    <dgm:pt modelId="{54413763-36AE-43EA-8F67-185A8CB428AF}" type="pres">
      <dgm:prSet presAssocID="{9AC8C87E-BAA5-4B16-9664-30F8A2E346AA}" presName="sibSpaceTwo" presStyleCnt="0"/>
      <dgm:spPr/>
    </dgm:pt>
    <dgm:pt modelId="{37707043-998D-4135-A11E-CE11B7520881}" type="pres">
      <dgm:prSet presAssocID="{9F17F626-6916-4002-AD84-8A67FD4A0D77}" presName="vertTwo" presStyleCnt="0"/>
      <dgm:spPr/>
    </dgm:pt>
    <dgm:pt modelId="{F8BF2020-B1E2-420F-981D-A4E3BA5DA51C}" type="pres">
      <dgm:prSet presAssocID="{9F17F626-6916-4002-AD84-8A67FD4A0D77}" presName="txTwo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DFAE4B-ED31-4791-814A-1720785C7B64}" type="pres">
      <dgm:prSet presAssocID="{9F17F626-6916-4002-AD84-8A67FD4A0D77}" presName="horzTwo" presStyleCnt="0"/>
      <dgm:spPr/>
    </dgm:pt>
    <dgm:pt modelId="{BACA6716-5C16-4CFD-BB2D-F8F29C682A8C}" type="pres">
      <dgm:prSet presAssocID="{84E43866-CDEA-4A33-8613-BD4EEEFCFC83}" presName="sibSpaceTwo" presStyleCnt="0"/>
      <dgm:spPr/>
    </dgm:pt>
    <dgm:pt modelId="{770AD8D5-44BC-48BB-9684-3E1AFC550D7B}" type="pres">
      <dgm:prSet presAssocID="{64502808-CFA0-4A10-89D8-19D7F34FB05E}" presName="vertTwo" presStyleCnt="0"/>
      <dgm:spPr/>
    </dgm:pt>
    <dgm:pt modelId="{D2D03BBB-1C00-4790-9522-2803A246135E}" type="pres">
      <dgm:prSet presAssocID="{64502808-CFA0-4A10-89D8-19D7F34FB05E}" presName="txTwo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9EB3B5-0347-4BC0-8295-AEBF51DB8B87}" type="pres">
      <dgm:prSet presAssocID="{64502808-CFA0-4A10-89D8-19D7F34FB05E}" presName="horzTwo" presStyleCnt="0"/>
      <dgm:spPr/>
    </dgm:pt>
    <dgm:pt modelId="{25EC9F27-1126-44C1-863F-6EECA2E2E49A}" type="pres">
      <dgm:prSet presAssocID="{92B763E4-FB9C-4FFB-A416-B4D67934ACE5}" presName="sibSpaceTwo" presStyleCnt="0"/>
      <dgm:spPr/>
    </dgm:pt>
    <dgm:pt modelId="{D54716B4-180F-4653-805E-7AD1F9B9E655}" type="pres">
      <dgm:prSet presAssocID="{02710FEF-29B4-438C-BF83-E9583B945688}" presName="vertTwo" presStyleCnt="0"/>
      <dgm:spPr/>
    </dgm:pt>
    <dgm:pt modelId="{1AB11638-9B88-49B1-8129-9D4020B53BCE}" type="pres">
      <dgm:prSet presAssocID="{02710FEF-29B4-438C-BF83-E9583B945688}" presName="txTwo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1368A6-C3A5-4AC4-BB4C-B208CCFEF8D2}" type="pres">
      <dgm:prSet presAssocID="{02710FEF-29B4-438C-BF83-E9583B945688}" presName="horzTwo" presStyleCnt="0"/>
      <dgm:spPr/>
    </dgm:pt>
    <dgm:pt modelId="{9DC48C84-DDBC-45C3-9580-0092B6BC1A4E}" type="pres">
      <dgm:prSet presAssocID="{DD43FA43-9A48-44A2-B50F-64CB2B359ADD}" presName="sibSpaceTwo" presStyleCnt="0"/>
      <dgm:spPr/>
    </dgm:pt>
    <dgm:pt modelId="{455CC254-427A-4527-B675-60A92E978F4D}" type="pres">
      <dgm:prSet presAssocID="{5D299D31-4BDC-428B-80EF-AEA54029F6AC}" presName="vertTwo" presStyleCnt="0"/>
      <dgm:spPr/>
    </dgm:pt>
    <dgm:pt modelId="{6E73304F-C9C5-4AF6-BF02-1F239D7C2722}" type="pres">
      <dgm:prSet presAssocID="{5D299D31-4BDC-428B-80EF-AEA54029F6AC}" presName="txTwo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5F1BD82-7E8B-4B1B-A901-B94AC86FA804}" type="pres">
      <dgm:prSet presAssocID="{5D299D31-4BDC-428B-80EF-AEA54029F6AC}" presName="horzTwo" presStyleCnt="0"/>
      <dgm:spPr/>
    </dgm:pt>
  </dgm:ptLst>
  <dgm:cxnLst>
    <dgm:cxn modelId="{86222C79-0A30-4BEA-A8FF-B2AAC399FFDD}" srcId="{CB1E825C-5C72-43D0-A91E-BB750AF646DA}" destId="{0AB0CB75-595C-45F0-B7E1-BB7611B27C97}" srcOrd="0" destOrd="0" parTransId="{98E9D880-FA21-4222-9E2B-18D03B95F5F5}" sibTransId="{B077611A-DBEF-49DF-AF00-3D202D5CB488}"/>
    <dgm:cxn modelId="{8183DF61-A7AF-4ADB-A292-ECE1315DA580}" type="presOf" srcId="{CB1E825C-5C72-43D0-A91E-BB750AF646DA}" destId="{791A92D1-4037-4303-A1DB-EF5BE8276357}" srcOrd="0" destOrd="0" presId="urn:microsoft.com/office/officeart/2005/8/layout/architecture"/>
    <dgm:cxn modelId="{8FDE3D26-6E5E-4DF2-9C34-7E59E5CF2FFB}" type="presOf" srcId="{02710FEF-29B4-438C-BF83-E9583B945688}" destId="{1AB11638-9B88-49B1-8129-9D4020B53BCE}" srcOrd="0" destOrd="0" presId="urn:microsoft.com/office/officeart/2005/8/layout/architecture"/>
    <dgm:cxn modelId="{C21A8CBE-6F58-493D-ABD8-DB4465DDCF36}" type="presOf" srcId="{4EBD756B-538C-43B9-A17B-380F7EC9A23A}" destId="{B9025850-8961-4173-A037-EEFDAE1A9027}" srcOrd="0" destOrd="0" presId="urn:microsoft.com/office/officeart/2005/8/layout/architecture"/>
    <dgm:cxn modelId="{08ADDA22-946F-4F67-B093-D16AD5BA4C4D}" srcId="{0AB0CB75-595C-45F0-B7E1-BB7611B27C97}" destId="{02710FEF-29B4-438C-BF83-E9583B945688}" srcOrd="4" destOrd="0" parTransId="{E8960516-A641-4370-B043-3301520D58D1}" sibTransId="{DD43FA43-9A48-44A2-B50F-64CB2B359ADD}"/>
    <dgm:cxn modelId="{6D2B725A-761B-498A-BDD1-A2864E936B8B}" type="presOf" srcId="{5D299D31-4BDC-428B-80EF-AEA54029F6AC}" destId="{6E73304F-C9C5-4AF6-BF02-1F239D7C2722}" srcOrd="0" destOrd="0" presId="urn:microsoft.com/office/officeart/2005/8/layout/architecture"/>
    <dgm:cxn modelId="{1B515832-A1EB-456B-888E-C5D674F06855}" srcId="{0AB0CB75-595C-45F0-B7E1-BB7611B27C97}" destId="{4EBD756B-538C-43B9-A17B-380F7EC9A23A}" srcOrd="1" destOrd="0" parTransId="{755A570D-9BA7-46F7-80C7-48156C979C0E}" sibTransId="{9AC8C87E-BAA5-4B16-9664-30F8A2E346AA}"/>
    <dgm:cxn modelId="{6322F3DD-B070-4501-B9D4-97E6600D6844}" type="presOf" srcId="{9F17F626-6916-4002-AD84-8A67FD4A0D77}" destId="{F8BF2020-B1E2-420F-981D-A4E3BA5DA51C}" srcOrd="0" destOrd="0" presId="urn:microsoft.com/office/officeart/2005/8/layout/architecture"/>
    <dgm:cxn modelId="{9C13D11D-94BD-49A3-A831-08FE96F039F3}" srcId="{0AB0CB75-595C-45F0-B7E1-BB7611B27C97}" destId="{63EBC6EC-F051-4427-9BA6-5F4CE7C6E53C}" srcOrd="0" destOrd="0" parTransId="{3D58BFBF-688A-4F87-8873-6C82DAF750AC}" sibTransId="{AD0C3278-ED89-44BD-8B24-1D33A38FB0D6}"/>
    <dgm:cxn modelId="{873CEA33-48FF-4E43-AC6C-B42D6896DE6A}" type="presOf" srcId="{63EBC6EC-F051-4427-9BA6-5F4CE7C6E53C}" destId="{3A7C016A-F558-4A5D-8E6C-70DA678F95F5}" srcOrd="0" destOrd="0" presId="urn:microsoft.com/office/officeart/2005/8/layout/architecture"/>
    <dgm:cxn modelId="{DC4B788E-32AC-434D-8909-EFE038C5F62D}" srcId="{0AB0CB75-595C-45F0-B7E1-BB7611B27C97}" destId="{9F17F626-6916-4002-AD84-8A67FD4A0D77}" srcOrd="2" destOrd="0" parTransId="{5F7E7450-27A6-40D0-9204-2176095B1D08}" sibTransId="{84E43866-CDEA-4A33-8613-BD4EEEFCFC83}"/>
    <dgm:cxn modelId="{6EFFB600-6BB3-4535-8FEA-F1A4D4CB737D}" srcId="{0AB0CB75-595C-45F0-B7E1-BB7611B27C97}" destId="{64502808-CFA0-4A10-89D8-19D7F34FB05E}" srcOrd="3" destOrd="0" parTransId="{6193F94A-BC49-487C-B80E-F101C0820ECD}" sibTransId="{92B763E4-FB9C-4FFB-A416-B4D67934ACE5}"/>
    <dgm:cxn modelId="{A43FEF9A-D3D4-4953-B97A-000E719A527F}" type="presOf" srcId="{0AB0CB75-595C-45F0-B7E1-BB7611B27C97}" destId="{C4AEE407-0CAD-4355-81D4-36F460A76E27}" srcOrd="0" destOrd="0" presId="urn:microsoft.com/office/officeart/2005/8/layout/architecture"/>
    <dgm:cxn modelId="{2D28AFCD-1D0E-4C7C-9870-52DA34279E3B}" type="presOf" srcId="{64502808-CFA0-4A10-89D8-19D7F34FB05E}" destId="{D2D03BBB-1C00-4790-9522-2803A246135E}" srcOrd="0" destOrd="0" presId="urn:microsoft.com/office/officeart/2005/8/layout/architecture"/>
    <dgm:cxn modelId="{CE467A14-3AB4-4FFD-AB56-89E58162D9BC}" srcId="{0AB0CB75-595C-45F0-B7E1-BB7611B27C97}" destId="{5D299D31-4BDC-428B-80EF-AEA54029F6AC}" srcOrd="5" destOrd="0" parTransId="{666E1A3D-6D7B-4641-BFDF-AA12235F5E58}" sibTransId="{5E1E5E7C-F25F-4FCE-9543-C9DE57B7A590}"/>
    <dgm:cxn modelId="{86F12194-3DCF-4B53-A25D-488F3084BADF}" type="presParOf" srcId="{791A92D1-4037-4303-A1DB-EF5BE8276357}" destId="{BE74318D-50FA-4125-8238-F97CB038779D}" srcOrd="0" destOrd="0" presId="urn:microsoft.com/office/officeart/2005/8/layout/architecture"/>
    <dgm:cxn modelId="{4B794F23-AD9B-44C9-9195-DA4D4B9C1B88}" type="presParOf" srcId="{BE74318D-50FA-4125-8238-F97CB038779D}" destId="{C4AEE407-0CAD-4355-81D4-36F460A76E27}" srcOrd="0" destOrd="0" presId="urn:microsoft.com/office/officeart/2005/8/layout/architecture"/>
    <dgm:cxn modelId="{71B41F31-6F12-417B-9203-0D5876B07F17}" type="presParOf" srcId="{BE74318D-50FA-4125-8238-F97CB038779D}" destId="{9BB38378-A0E7-4B4E-A1B1-E4A413D5B671}" srcOrd="1" destOrd="0" presId="urn:microsoft.com/office/officeart/2005/8/layout/architecture"/>
    <dgm:cxn modelId="{40918205-C1EA-412C-ABB6-F8FA1010A59B}" type="presParOf" srcId="{BE74318D-50FA-4125-8238-F97CB038779D}" destId="{A362FB30-D38C-47DC-80D6-D874B871F790}" srcOrd="2" destOrd="0" presId="urn:microsoft.com/office/officeart/2005/8/layout/architecture"/>
    <dgm:cxn modelId="{4EBF53AC-BFCA-4473-A83D-EE41D7B3A833}" type="presParOf" srcId="{A362FB30-D38C-47DC-80D6-D874B871F790}" destId="{C8B2100D-9575-4AD8-B02B-9A5752F53D9F}" srcOrd="0" destOrd="0" presId="urn:microsoft.com/office/officeart/2005/8/layout/architecture"/>
    <dgm:cxn modelId="{47CF71F0-0C17-4962-BB96-28439D08E9DA}" type="presParOf" srcId="{C8B2100D-9575-4AD8-B02B-9A5752F53D9F}" destId="{3A7C016A-F558-4A5D-8E6C-70DA678F95F5}" srcOrd="0" destOrd="0" presId="urn:microsoft.com/office/officeart/2005/8/layout/architecture"/>
    <dgm:cxn modelId="{B23750BA-A499-493F-89A2-DC353BCEC60A}" type="presParOf" srcId="{C8B2100D-9575-4AD8-B02B-9A5752F53D9F}" destId="{5CA84949-7B99-40E9-A8C2-502F5A6A3B96}" srcOrd="1" destOrd="0" presId="urn:microsoft.com/office/officeart/2005/8/layout/architecture"/>
    <dgm:cxn modelId="{5C15215F-0E05-4B74-A2AB-E9BFCAC761D6}" type="presParOf" srcId="{A362FB30-D38C-47DC-80D6-D874B871F790}" destId="{D2B35D64-01B5-4BCC-A6BD-E9C748281CF1}" srcOrd="1" destOrd="0" presId="urn:microsoft.com/office/officeart/2005/8/layout/architecture"/>
    <dgm:cxn modelId="{D0F3E997-0708-4E51-8786-313323897093}" type="presParOf" srcId="{A362FB30-D38C-47DC-80D6-D874B871F790}" destId="{CC0B240B-C63C-46C1-9346-A14DA7205D7F}" srcOrd="2" destOrd="0" presId="urn:microsoft.com/office/officeart/2005/8/layout/architecture"/>
    <dgm:cxn modelId="{ED79003D-30FB-48C5-99E9-543F3FC92C09}" type="presParOf" srcId="{CC0B240B-C63C-46C1-9346-A14DA7205D7F}" destId="{B9025850-8961-4173-A037-EEFDAE1A9027}" srcOrd="0" destOrd="0" presId="urn:microsoft.com/office/officeart/2005/8/layout/architecture"/>
    <dgm:cxn modelId="{F168E53F-C1E8-41CB-93DC-E9DFCD1A02E7}" type="presParOf" srcId="{CC0B240B-C63C-46C1-9346-A14DA7205D7F}" destId="{CDD0DE11-D3BE-448E-8C13-4BB26370ABA2}" srcOrd="1" destOrd="0" presId="urn:microsoft.com/office/officeart/2005/8/layout/architecture"/>
    <dgm:cxn modelId="{40E53C19-3DE9-41B0-926A-7C1A72A4B4E2}" type="presParOf" srcId="{A362FB30-D38C-47DC-80D6-D874B871F790}" destId="{54413763-36AE-43EA-8F67-185A8CB428AF}" srcOrd="3" destOrd="0" presId="urn:microsoft.com/office/officeart/2005/8/layout/architecture"/>
    <dgm:cxn modelId="{200DB4F1-0C0F-4394-80C9-C055E931F3F7}" type="presParOf" srcId="{A362FB30-D38C-47DC-80D6-D874B871F790}" destId="{37707043-998D-4135-A11E-CE11B7520881}" srcOrd="4" destOrd="0" presId="urn:microsoft.com/office/officeart/2005/8/layout/architecture"/>
    <dgm:cxn modelId="{63BB167C-4163-4FFE-9D30-48690E9A1705}" type="presParOf" srcId="{37707043-998D-4135-A11E-CE11B7520881}" destId="{F8BF2020-B1E2-420F-981D-A4E3BA5DA51C}" srcOrd="0" destOrd="0" presId="urn:microsoft.com/office/officeart/2005/8/layout/architecture"/>
    <dgm:cxn modelId="{36DDB3C5-ED90-4AA2-A0D5-AE6BC4A74361}" type="presParOf" srcId="{37707043-998D-4135-A11E-CE11B7520881}" destId="{8ADFAE4B-ED31-4791-814A-1720785C7B64}" srcOrd="1" destOrd="0" presId="urn:microsoft.com/office/officeart/2005/8/layout/architecture"/>
    <dgm:cxn modelId="{F1A27B18-2FE9-4A50-96B7-33474C6B0949}" type="presParOf" srcId="{A362FB30-D38C-47DC-80D6-D874B871F790}" destId="{BACA6716-5C16-4CFD-BB2D-F8F29C682A8C}" srcOrd="5" destOrd="0" presId="urn:microsoft.com/office/officeart/2005/8/layout/architecture"/>
    <dgm:cxn modelId="{A37EFC6E-0611-4950-BD5B-27575335D1D5}" type="presParOf" srcId="{A362FB30-D38C-47DC-80D6-D874B871F790}" destId="{770AD8D5-44BC-48BB-9684-3E1AFC550D7B}" srcOrd="6" destOrd="0" presId="urn:microsoft.com/office/officeart/2005/8/layout/architecture"/>
    <dgm:cxn modelId="{8B037FF5-856A-45CE-A604-CBBBF00A78B2}" type="presParOf" srcId="{770AD8D5-44BC-48BB-9684-3E1AFC550D7B}" destId="{D2D03BBB-1C00-4790-9522-2803A246135E}" srcOrd="0" destOrd="0" presId="urn:microsoft.com/office/officeart/2005/8/layout/architecture"/>
    <dgm:cxn modelId="{8D486375-2000-4669-AB3F-2789073C4640}" type="presParOf" srcId="{770AD8D5-44BC-48BB-9684-3E1AFC550D7B}" destId="{A09EB3B5-0347-4BC0-8295-AEBF51DB8B87}" srcOrd="1" destOrd="0" presId="urn:microsoft.com/office/officeart/2005/8/layout/architecture"/>
    <dgm:cxn modelId="{539A190F-5BC4-472D-86FF-54A3CA7EB6DA}" type="presParOf" srcId="{A362FB30-D38C-47DC-80D6-D874B871F790}" destId="{25EC9F27-1126-44C1-863F-6EECA2E2E49A}" srcOrd="7" destOrd="0" presId="urn:microsoft.com/office/officeart/2005/8/layout/architecture"/>
    <dgm:cxn modelId="{3722103A-B4FF-47F3-BA57-447A0D863667}" type="presParOf" srcId="{A362FB30-D38C-47DC-80D6-D874B871F790}" destId="{D54716B4-180F-4653-805E-7AD1F9B9E655}" srcOrd="8" destOrd="0" presId="urn:microsoft.com/office/officeart/2005/8/layout/architecture"/>
    <dgm:cxn modelId="{1DA912D3-4623-461A-B570-6C00961C27DB}" type="presParOf" srcId="{D54716B4-180F-4653-805E-7AD1F9B9E655}" destId="{1AB11638-9B88-49B1-8129-9D4020B53BCE}" srcOrd="0" destOrd="0" presId="urn:microsoft.com/office/officeart/2005/8/layout/architecture"/>
    <dgm:cxn modelId="{E313D3AE-5ECC-4A63-964C-A45C85898BE7}" type="presParOf" srcId="{D54716B4-180F-4653-805E-7AD1F9B9E655}" destId="{A41368A6-C3A5-4AC4-BB4C-B208CCFEF8D2}" srcOrd="1" destOrd="0" presId="urn:microsoft.com/office/officeart/2005/8/layout/architecture"/>
    <dgm:cxn modelId="{D54CABC7-540F-4A46-85D0-52823E3B8C12}" type="presParOf" srcId="{A362FB30-D38C-47DC-80D6-D874B871F790}" destId="{9DC48C84-DDBC-45C3-9580-0092B6BC1A4E}" srcOrd="9" destOrd="0" presId="urn:microsoft.com/office/officeart/2005/8/layout/architecture"/>
    <dgm:cxn modelId="{5DAA6421-F263-4EEB-8870-3437C6F5DB76}" type="presParOf" srcId="{A362FB30-D38C-47DC-80D6-D874B871F790}" destId="{455CC254-427A-4527-B675-60A92E978F4D}" srcOrd="10" destOrd="0" presId="urn:microsoft.com/office/officeart/2005/8/layout/architecture"/>
    <dgm:cxn modelId="{F217E014-AD22-4194-8F02-A4F360106B3D}" type="presParOf" srcId="{455CC254-427A-4527-B675-60A92E978F4D}" destId="{6E73304F-C9C5-4AF6-BF02-1F239D7C2722}" srcOrd="0" destOrd="0" presId="urn:microsoft.com/office/officeart/2005/8/layout/architecture"/>
    <dgm:cxn modelId="{D7C861A3-8210-4A7A-B1F6-406A9E93AEF4}" type="presParOf" srcId="{455CC254-427A-4527-B675-60A92E978F4D}" destId="{95F1BD82-7E8B-4B1B-A901-B94AC86FA804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1E825C-5C72-43D0-A91E-BB750AF646DA}" type="doc">
      <dgm:prSet loTypeId="urn:microsoft.com/office/officeart/2005/8/layout/architecture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AB0CB75-595C-45F0-B7E1-BB7611B27C97}">
      <dgm:prSet phldrT="[Text]"/>
      <dgm:spPr/>
      <dgm:t>
        <a:bodyPr/>
        <a:lstStyle/>
        <a:p>
          <a:r>
            <a:rPr lang="en-US" dirty="0" smtClean="0"/>
            <a:t>MSSQL Database</a:t>
          </a:r>
          <a:endParaRPr lang="en-US" dirty="0"/>
        </a:p>
      </dgm:t>
    </dgm:pt>
    <dgm:pt modelId="{98E9D880-FA21-4222-9E2B-18D03B95F5F5}" type="parTrans" cxnId="{86222C79-0A30-4BEA-A8FF-B2AAC399FFDD}">
      <dgm:prSet/>
      <dgm:spPr/>
      <dgm:t>
        <a:bodyPr/>
        <a:lstStyle/>
        <a:p>
          <a:endParaRPr lang="en-US"/>
        </a:p>
      </dgm:t>
    </dgm:pt>
    <dgm:pt modelId="{B077611A-DBEF-49DF-AF00-3D202D5CB488}" type="sibTrans" cxnId="{86222C79-0A30-4BEA-A8FF-B2AAC399FFDD}">
      <dgm:prSet/>
      <dgm:spPr/>
      <dgm:t>
        <a:bodyPr/>
        <a:lstStyle/>
        <a:p>
          <a:endParaRPr lang="en-US"/>
        </a:p>
      </dgm:t>
    </dgm:pt>
    <dgm:pt modelId="{C40367C1-63C1-4AFA-A32C-26027446EE69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Apache SOLR</a:t>
          </a:r>
          <a:endParaRPr lang="en-US" dirty="0"/>
        </a:p>
      </dgm:t>
    </dgm:pt>
    <dgm:pt modelId="{F566C75F-7523-493C-A6AA-F5960708D0B2}" type="parTrans" cxnId="{877CB53E-C665-47A0-9A0A-20E17E385ED3}">
      <dgm:prSet/>
      <dgm:spPr/>
      <dgm:t>
        <a:bodyPr/>
        <a:lstStyle/>
        <a:p>
          <a:endParaRPr lang="en-US"/>
        </a:p>
      </dgm:t>
    </dgm:pt>
    <dgm:pt modelId="{E5A853A1-207A-48F4-A2BD-9F434FFBEB21}" type="sibTrans" cxnId="{877CB53E-C665-47A0-9A0A-20E17E385ED3}">
      <dgm:prSet/>
      <dgm:spPr/>
      <dgm:t>
        <a:bodyPr/>
        <a:lstStyle/>
        <a:p>
          <a:endParaRPr lang="en-US"/>
        </a:p>
      </dgm:t>
    </dgm:pt>
    <dgm:pt modelId="{63EBC6EC-F051-4427-9BA6-5F4CE7C6E53C}">
      <dgm:prSet phldrT="[Text]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 err="1" smtClean="0"/>
            <a:t>RofR</a:t>
          </a:r>
          <a:r>
            <a:rPr lang="en-US" dirty="0" smtClean="0"/>
            <a:t> Harvester</a:t>
          </a:r>
          <a:endParaRPr lang="en-US" dirty="0"/>
        </a:p>
      </dgm:t>
    </dgm:pt>
    <dgm:pt modelId="{AD0C3278-ED89-44BD-8B24-1D33A38FB0D6}" type="sibTrans" cxnId="{9C13D11D-94BD-49A3-A831-08FE96F039F3}">
      <dgm:prSet/>
      <dgm:spPr/>
      <dgm:t>
        <a:bodyPr/>
        <a:lstStyle/>
        <a:p>
          <a:endParaRPr lang="en-US"/>
        </a:p>
      </dgm:t>
    </dgm:pt>
    <dgm:pt modelId="{3D58BFBF-688A-4F87-8873-6C82DAF750AC}" type="parTrans" cxnId="{9C13D11D-94BD-49A3-A831-08FE96F039F3}">
      <dgm:prSet/>
      <dgm:spPr/>
      <dgm:t>
        <a:bodyPr/>
        <a:lstStyle/>
        <a:p>
          <a:endParaRPr lang="en-US"/>
        </a:p>
      </dgm:t>
    </dgm:pt>
    <dgm:pt modelId="{B7EB2ACF-A5FE-42DF-B2A1-950E8D33AC07}">
      <dgm:prSet phldrT="[Text]"/>
      <dgm:spPr/>
      <dgm:t>
        <a:bodyPr/>
        <a:lstStyle/>
        <a:p>
          <a:r>
            <a:rPr lang="en-US" dirty="0" smtClean="0"/>
            <a:t>Keyword Search Portal</a:t>
          </a:r>
          <a:endParaRPr lang="en-US" dirty="0"/>
        </a:p>
      </dgm:t>
    </dgm:pt>
    <dgm:pt modelId="{13EAF183-00F4-4390-9962-436E480FE62D}" type="parTrans" cxnId="{76FCCC08-5718-4461-B0A3-9503AFE4CED0}">
      <dgm:prSet/>
      <dgm:spPr/>
      <dgm:t>
        <a:bodyPr/>
        <a:lstStyle/>
        <a:p>
          <a:endParaRPr lang="en-US"/>
        </a:p>
      </dgm:t>
    </dgm:pt>
    <dgm:pt modelId="{B49B16BF-A19B-40F7-B9A2-C3D70129C985}" type="sibTrans" cxnId="{76FCCC08-5718-4461-B0A3-9503AFE4CED0}">
      <dgm:prSet/>
      <dgm:spPr/>
      <dgm:t>
        <a:bodyPr/>
        <a:lstStyle/>
        <a:p>
          <a:endParaRPr lang="en-US"/>
        </a:p>
      </dgm:t>
    </dgm:pt>
    <dgm:pt modelId="{4EBD756B-538C-43B9-A17B-380F7EC9A23A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err="1" smtClean="0"/>
            <a:t>RegTAP</a:t>
          </a:r>
          <a:endParaRPr lang="en-US" dirty="0"/>
        </a:p>
      </dgm:t>
    </dgm:pt>
    <dgm:pt modelId="{755A570D-9BA7-46F7-80C7-48156C979C0E}" type="parTrans" cxnId="{1B515832-A1EB-456B-888E-C5D674F06855}">
      <dgm:prSet/>
      <dgm:spPr/>
      <dgm:t>
        <a:bodyPr/>
        <a:lstStyle/>
        <a:p>
          <a:endParaRPr lang="en-US"/>
        </a:p>
      </dgm:t>
    </dgm:pt>
    <dgm:pt modelId="{9AC8C87E-BAA5-4B16-9664-30F8A2E346AA}" type="sibTrans" cxnId="{1B515832-A1EB-456B-888E-C5D674F06855}">
      <dgm:prSet/>
      <dgm:spPr/>
      <dgm:t>
        <a:bodyPr/>
        <a:lstStyle/>
        <a:p>
          <a:endParaRPr lang="en-US"/>
        </a:p>
      </dgm:t>
    </dgm:pt>
    <dgm:pt modelId="{64502808-CFA0-4A10-89D8-19D7F34FB05E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OAI-PMH</a:t>
          </a:r>
          <a:br>
            <a:rPr lang="en-US" dirty="0" smtClean="0"/>
          </a:br>
          <a:endParaRPr lang="en-US" dirty="0"/>
        </a:p>
      </dgm:t>
    </dgm:pt>
    <dgm:pt modelId="{6193F94A-BC49-487C-B80E-F101C0820ECD}" type="parTrans" cxnId="{6EFFB600-6BB3-4535-8FEA-F1A4D4CB737D}">
      <dgm:prSet/>
      <dgm:spPr/>
      <dgm:t>
        <a:bodyPr/>
        <a:lstStyle/>
        <a:p>
          <a:endParaRPr lang="en-US"/>
        </a:p>
      </dgm:t>
    </dgm:pt>
    <dgm:pt modelId="{92B763E4-FB9C-4FFB-A416-B4D67934ACE5}" type="sibTrans" cxnId="{6EFFB600-6BB3-4535-8FEA-F1A4D4CB737D}">
      <dgm:prSet/>
      <dgm:spPr/>
      <dgm:t>
        <a:bodyPr/>
        <a:lstStyle/>
        <a:p>
          <a:endParaRPr lang="en-US"/>
        </a:p>
      </dgm:t>
    </dgm:pt>
    <dgm:pt modelId="{6EC369FB-1310-4620-93DA-60C2B0BDB6B0}">
      <dgm:prSet phldrT="[Text]"/>
      <dgm:spPr/>
      <dgm:t>
        <a:bodyPr/>
        <a:lstStyle/>
        <a:p>
          <a:r>
            <a:rPr lang="en-US" dirty="0" smtClean="0"/>
            <a:t>Local Registry Harvester</a:t>
          </a:r>
          <a:endParaRPr lang="en-US" dirty="0"/>
        </a:p>
      </dgm:t>
    </dgm:pt>
    <dgm:pt modelId="{0B208A1F-2D6D-41F0-8317-2E8FE6835692}" type="parTrans" cxnId="{AD5DEAEC-FD87-4ED0-80D0-6B7A8F67724A}">
      <dgm:prSet/>
      <dgm:spPr/>
      <dgm:t>
        <a:bodyPr/>
        <a:lstStyle/>
        <a:p>
          <a:endParaRPr lang="en-US"/>
        </a:p>
      </dgm:t>
    </dgm:pt>
    <dgm:pt modelId="{3F6B4B85-FDF7-4897-BD8B-7702E6C8A501}" type="sibTrans" cxnId="{AD5DEAEC-FD87-4ED0-80D0-6B7A8F67724A}">
      <dgm:prSet/>
      <dgm:spPr/>
      <dgm:t>
        <a:bodyPr/>
        <a:lstStyle/>
        <a:p>
          <a:endParaRPr lang="en-US"/>
        </a:p>
      </dgm:t>
    </dgm:pt>
    <dgm:pt modelId="{9F17F626-6916-4002-AD84-8A67FD4A0D77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Legacy Search Interfaces</a:t>
          </a:r>
          <a:endParaRPr lang="en-US" dirty="0"/>
        </a:p>
      </dgm:t>
    </dgm:pt>
    <dgm:pt modelId="{5F7E7450-27A6-40D0-9204-2176095B1D08}" type="parTrans" cxnId="{DC4B788E-32AC-434D-8909-EFE038C5F62D}">
      <dgm:prSet/>
      <dgm:spPr/>
      <dgm:t>
        <a:bodyPr/>
        <a:lstStyle/>
        <a:p>
          <a:endParaRPr lang="en-US"/>
        </a:p>
      </dgm:t>
    </dgm:pt>
    <dgm:pt modelId="{84E43866-CDEA-4A33-8613-BD4EEEFCFC83}" type="sibTrans" cxnId="{DC4B788E-32AC-434D-8909-EFE038C5F62D}">
      <dgm:prSet/>
      <dgm:spPr/>
      <dgm:t>
        <a:bodyPr/>
        <a:lstStyle/>
        <a:p>
          <a:endParaRPr lang="en-US"/>
        </a:p>
      </dgm:t>
    </dgm:pt>
    <dgm:pt modelId="{791A92D1-4037-4303-A1DB-EF5BE8276357}" type="pres">
      <dgm:prSet presAssocID="{CB1E825C-5C72-43D0-A91E-BB750AF646D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E74318D-50FA-4125-8238-F97CB038779D}" type="pres">
      <dgm:prSet presAssocID="{0AB0CB75-595C-45F0-B7E1-BB7611B27C97}" presName="vertOne" presStyleCnt="0"/>
      <dgm:spPr/>
    </dgm:pt>
    <dgm:pt modelId="{C4AEE407-0CAD-4355-81D4-36F460A76E27}" type="pres">
      <dgm:prSet presAssocID="{0AB0CB75-595C-45F0-B7E1-BB7611B27C97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B38378-A0E7-4B4E-A1B1-E4A413D5B671}" type="pres">
      <dgm:prSet presAssocID="{0AB0CB75-595C-45F0-B7E1-BB7611B27C97}" presName="parTransOne" presStyleCnt="0"/>
      <dgm:spPr/>
    </dgm:pt>
    <dgm:pt modelId="{A362FB30-D38C-47DC-80D6-D874B871F790}" type="pres">
      <dgm:prSet presAssocID="{0AB0CB75-595C-45F0-B7E1-BB7611B27C97}" presName="horzOne" presStyleCnt="0"/>
      <dgm:spPr/>
    </dgm:pt>
    <dgm:pt modelId="{C8B2100D-9575-4AD8-B02B-9A5752F53D9F}" type="pres">
      <dgm:prSet presAssocID="{63EBC6EC-F051-4427-9BA6-5F4CE7C6E53C}" presName="vertTwo" presStyleCnt="0"/>
      <dgm:spPr/>
    </dgm:pt>
    <dgm:pt modelId="{3A7C016A-F558-4A5D-8E6C-70DA678F95F5}" type="pres">
      <dgm:prSet presAssocID="{63EBC6EC-F051-4427-9BA6-5F4CE7C6E53C}" presName="txTwo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CA84949-7B99-40E9-A8C2-502F5A6A3B96}" type="pres">
      <dgm:prSet presAssocID="{63EBC6EC-F051-4427-9BA6-5F4CE7C6E53C}" presName="horzTwo" presStyleCnt="0"/>
      <dgm:spPr/>
    </dgm:pt>
    <dgm:pt modelId="{D2B35D64-01B5-4BCC-A6BD-E9C748281CF1}" type="pres">
      <dgm:prSet presAssocID="{AD0C3278-ED89-44BD-8B24-1D33A38FB0D6}" presName="sibSpaceTwo" presStyleCnt="0"/>
      <dgm:spPr/>
    </dgm:pt>
    <dgm:pt modelId="{CC0B240B-C63C-46C1-9346-A14DA7205D7F}" type="pres">
      <dgm:prSet presAssocID="{4EBD756B-538C-43B9-A17B-380F7EC9A23A}" presName="vertTwo" presStyleCnt="0"/>
      <dgm:spPr/>
    </dgm:pt>
    <dgm:pt modelId="{B9025850-8961-4173-A037-EEFDAE1A9027}" type="pres">
      <dgm:prSet presAssocID="{4EBD756B-538C-43B9-A17B-380F7EC9A23A}" presName="txTwo" presStyleLbl="node2" presStyleIdx="1" presStyleCnt="6" custLinFactNeighborY="-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D0DE11-D3BE-448E-8C13-4BB26370ABA2}" type="pres">
      <dgm:prSet presAssocID="{4EBD756B-538C-43B9-A17B-380F7EC9A23A}" presName="horzTwo" presStyleCnt="0"/>
      <dgm:spPr/>
    </dgm:pt>
    <dgm:pt modelId="{54413763-36AE-43EA-8F67-185A8CB428AF}" type="pres">
      <dgm:prSet presAssocID="{9AC8C87E-BAA5-4B16-9664-30F8A2E346AA}" presName="sibSpaceTwo" presStyleCnt="0"/>
      <dgm:spPr/>
    </dgm:pt>
    <dgm:pt modelId="{37707043-998D-4135-A11E-CE11B7520881}" type="pres">
      <dgm:prSet presAssocID="{9F17F626-6916-4002-AD84-8A67FD4A0D77}" presName="vertTwo" presStyleCnt="0"/>
      <dgm:spPr/>
    </dgm:pt>
    <dgm:pt modelId="{F8BF2020-B1E2-420F-981D-A4E3BA5DA51C}" type="pres">
      <dgm:prSet presAssocID="{9F17F626-6916-4002-AD84-8A67FD4A0D77}" presName="txTwo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DFAE4B-ED31-4791-814A-1720785C7B64}" type="pres">
      <dgm:prSet presAssocID="{9F17F626-6916-4002-AD84-8A67FD4A0D77}" presName="horzTwo" presStyleCnt="0"/>
      <dgm:spPr/>
    </dgm:pt>
    <dgm:pt modelId="{BACA6716-5C16-4CFD-BB2D-F8F29C682A8C}" type="pres">
      <dgm:prSet presAssocID="{84E43866-CDEA-4A33-8613-BD4EEEFCFC83}" presName="sibSpaceTwo" presStyleCnt="0"/>
      <dgm:spPr/>
    </dgm:pt>
    <dgm:pt modelId="{770AD8D5-44BC-48BB-9684-3E1AFC550D7B}" type="pres">
      <dgm:prSet presAssocID="{64502808-CFA0-4A10-89D8-19D7F34FB05E}" presName="vertTwo" presStyleCnt="0"/>
      <dgm:spPr/>
    </dgm:pt>
    <dgm:pt modelId="{D2D03BBB-1C00-4790-9522-2803A246135E}" type="pres">
      <dgm:prSet presAssocID="{64502808-CFA0-4A10-89D8-19D7F34FB05E}" presName="txTwo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9EB3B5-0347-4BC0-8295-AEBF51DB8B87}" type="pres">
      <dgm:prSet presAssocID="{64502808-CFA0-4A10-89D8-19D7F34FB05E}" presName="horzTwo" presStyleCnt="0"/>
      <dgm:spPr/>
    </dgm:pt>
    <dgm:pt modelId="{724086E5-2EA1-47B2-A8F5-0967B841811A}" type="pres">
      <dgm:prSet presAssocID="{B077611A-DBEF-49DF-AF00-3D202D5CB488}" presName="sibSpaceOne" presStyleCnt="0"/>
      <dgm:spPr/>
    </dgm:pt>
    <dgm:pt modelId="{8CBA5575-2558-4F25-8122-F7F5633AC394}" type="pres">
      <dgm:prSet presAssocID="{C40367C1-63C1-4AFA-A32C-26027446EE69}" presName="vertOne" presStyleCnt="0"/>
      <dgm:spPr/>
    </dgm:pt>
    <dgm:pt modelId="{E797B941-9BA5-4B6D-8B6D-433ACE658A3E}" type="pres">
      <dgm:prSet presAssocID="{C40367C1-63C1-4AFA-A32C-26027446EE69}" presName="txOn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067B7CE-FFDB-46F5-8F7E-D11324D61FA4}" type="pres">
      <dgm:prSet presAssocID="{C40367C1-63C1-4AFA-A32C-26027446EE69}" presName="parTransOne" presStyleCnt="0"/>
      <dgm:spPr/>
    </dgm:pt>
    <dgm:pt modelId="{70BFB3D1-B35E-4A23-BBBD-4DE5B6B377B0}" type="pres">
      <dgm:prSet presAssocID="{C40367C1-63C1-4AFA-A32C-26027446EE69}" presName="horzOne" presStyleCnt="0"/>
      <dgm:spPr/>
    </dgm:pt>
    <dgm:pt modelId="{5DD39488-1E7C-40F7-A801-5E1E959C2515}" type="pres">
      <dgm:prSet presAssocID="{6EC369FB-1310-4620-93DA-60C2B0BDB6B0}" presName="vertTwo" presStyleCnt="0"/>
      <dgm:spPr/>
    </dgm:pt>
    <dgm:pt modelId="{F30450E6-D280-4E6A-B31A-72C4191396C7}" type="pres">
      <dgm:prSet presAssocID="{6EC369FB-1310-4620-93DA-60C2B0BDB6B0}" presName="txTwo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C15AC4-D644-48B4-AC9E-FA473E91CE74}" type="pres">
      <dgm:prSet presAssocID="{6EC369FB-1310-4620-93DA-60C2B0BDB6B0}" presName="horzTwo" presStyleCnt="0"/>
      <dgm:spPr/>
    </dgm:pt>
    <dgm:pt modelId="{17D12AE4-BEFE-4D32-80AF-D5FBAF6CB051}" type="pres">
      <dgm:prSet presAssocID="{3F6B4B85-FDF7-4897-BD8B-7702E6C8A501}" presName="sibSpaceTwo" presStyleCnt="0"/>
      <dgm:spPr/>
    </dgm:pt>
    <dgm:pt modelId="{9B03A252-0085-4CA6-B44E-2E6A5DA582BB}" type="pres">
      <dgm:prSet presAssocID="{B7EB2ACF-A5FE-42DF-B2A1-950E8D33AC07}" presName="vertTwo" presStyleCnt="0"/>
      <dgm:spPr/>
    </dgm:pt>
    <dgm:pt modelId="{F8C31623-F9F2-40CF-88E4-631A5EEE794C}" type="pres">
      <dgm:prSet presAssocID="{B7EB2ACF-A5FE-42DF-B2A1-950E8D33AC07}" presName="txTwo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0F8C00-2C7D-4645-9761-0374A0DB1558}" type="pres">
      <dgm:prSet presAssocID="{B7EB2ACF-A5FE-42DF-B2A1-950E8D33AC07}" presName="horzTwo" presStyleCnt="0"/>
      <dgm:spPr/>
    </dgm:pt>
  </dgm:ptLst>
  <dgm:cxnLst>
    <dgm:cxn modelId="{47642CDF-05D3-4CC4-8529-B1C187568D6A}" type="presOf" srcId="{6EC369FB-1310-4620-93DA-60C2B0BDB6B0}" destId="{F30450E6-D280-4E6A-B31A-72C4191396C7}" srcOrd="0" destOrd="0" presId="urn:microsoft.com/office/officeart/2005/8/layout/architecture"/>
    <dgm:cxn modelId="{877CB53E-C665-47A0-9A0A-20E17E385ED3}" srcId="{CB1E825C-5C72-43D0-A91E-BB750AF646DA}" destId="{C40367C1-63C1-4AFA-A32C-26027446EE69}" srcOrd="1" destOrd="0" parTransId="{F566C75F-7523-493C-A6AA-F5960708D0B2}" sibTransId="{E5A853A1-207A-48F4-A2BD-9F434FFBEB21}"/>
    <dgm:cxn modelId="{C21A8CBE-6F58-493D-ABD8-DB4465DDCF36}" type="presOf" srcId="{4EBD756B-538C-43B9-A17B-380F7EC9A23A}" destId="{B9025850-8961-4173-A037-EEFDAE1A9027}" srcOrd="0" destOrd="0" presId="urn:microsoft.com/office/officeart/2005/8/layout/architecture"/>
    <dgm:cxn modelId="{9C13D11D-94BD-49A3-A831-08FE96F039F3}" srcId="{0AB0CB75-595C-45F0-B7E1-BB7611B27C97}" destId="{63EBC6EC-F051-4427-9BA6-5F4CE7C6E53C}" srcOrd="0" destOrd="0" parTransId="{3D58BFBF-688A-4F87-8873-6C82DAF750AC}" sibTransId="{AD0C3278-ED89-44BD-8B24-1D33A38FB0D6}"/>
    <dgm:cxn modelId="{86222C79-0A30-4BEA-A8FF-B2AAC399FFDD}" srcId="{CB1E825C-5C72-43D0-A91E-BB750AF646DA}" destId="{0AB0CB75-595C-45F0-B7E1-BB7611B27C97}" srcOrd="0" destOrd="0" parTransId="{98E9D880-FA21-4222-9E2B-18D03B95F5F5}" sibTransId="{B077611A-DBEF-49DF-AF00-3D202D5CB488}"/>
    <dgm:cxn modelId="{873CEA33-48FF-4E43-AC6C-B42D6896DE6A}" type="presOf" srcId="{63EBC6EC-F051-4427-9BA6-5F4CE7C6E53C}" destId="{3A7C016A-F558-4A5D-8E6C-70DA678F95F5}" srcOrd="0" destOrd="0" presId="urn:microsoft.com/office/officeart/2005/8/layout/architecture"/>
    <dgm:cxn modelId="{AD5DEAEC-FD87-4ED0-80D0-6B7A8F67724A}" srcId="{C40367C1-63C1-4AFA-A32C-26027446EE69}" destId="{6EC369FB-1310-4620-93DA-60C2B0BDB6B0}" srcOrd="0" destOrd="0" parTransId="{0B208A1F-2D6D-41F0-8317-2E8FE6835692}" sibTransId="{3F6B4B85-FDF7-4897-BD8B-7702E6C8A501}"/>
    <dgm:cxn modelId="{2D28AFCD-1D0E-4C7C-9870-52DA34279E3B}" type="presOf" srcId="{64502808-CFA0-4A10-89D8-19D7F34FB05E}" destId="{D2D03BBB-1C00-4790-9522-2803A246135E}" srcOrd="0" destOrd="0" presId="urn:microsoft.com/office/officeart/2005/8/layout/architecture"/>
    <dgm:cxn modelId="{8183DF61-A7AF-4ADB-A292-ECE1315DA580}" type="presOf" srcId="{CB1E825C-5C72-43D0-A91E-BB750AF646DA}" destId="{791A92D1-4037-4303-A1DB-EF5BE8276357}" srcOrd="0" destOrd="0" presId="urn:microsoft.com/office/officeart/2005/8/layout/architecture"/>
    <dgm:cxn modelId="{35741C12-0FE6-4E74-8664-E51C351E872B}" type="presOf" srcId="{C40367C1-63C1-4AFA-A32C-26027446EE69}" destId="{E797B941-9BA5-4B6D-8B6D-433ACE658A3E}" srcOrd="0" destOrd="0" presId="urn:microsoft.com/office/officeart/2005/8/layout/architecture"/>
    <dgm:cxn modelId="{1B515832-A1EB-456B-888E-C5D674F06855}" srcId="{0AB0CB75-595C-45F0-B7E1-BB7611B27C97}" destId="{4EBD756B-538C-43B9-A17B-380F7EC9A23A}" srcOrd="1" destOrd="0" parTransId="{755A570D-9BA7-46F7-80C7-48156C979C0E}" sibTransId="{9AC8C87E-BAA5-4B16-9664-30F8A2E346AA}"/>
    <dgm:cxn modelId="{A43FEF9A-D3D4-4953-B97A-000E719A527F}" type="presOf" srcId="{0AB0CB75-595C-45F0-B7E1-BB7611B27C97}" destId="{C4AEE407-0CAD-4355-81D4-36F460A76E27}" srcOrd="0" destOrd="0" presId="urn:microsoft.com/office/officeart/2005/8/layout/architecture"/>
    <dgm:cxn modelId="{DC4B788E-32AC-434D-8909-EFE038C5F62D}" srcId="{0AB0CB75-595C-45F0-B7E1-BB7611B27C97}" destId="{9F17F626-6916-4002-AD84-8A67FD4A0D77}" srcOrd="2" destOrd="0" parTransId="{5F7E7450-27A6-40D0-9204-2176095B1D08}" sibTransId="{84E43866-CDEA-4A33-8613-BD4EEEFCFC83}"/>
    <dgm:cxn modelId="{6322F3DD-B070-4501-B9D4-97E6600D6844}" type="presOf" srcId="{9F17F626-6916-4002-AD84-8A67FD4A0D77}" destId="{F8BF2020-B1E2-420F-981D-A4E3BA5DA51C}" srcOrd="0" destOrd="0" presId="urn:microsoft.com/office/officeart/2005/8/layout/architecture"/>
    <dgm:cxn modelId="{76FCCC08-5718-4461-B0A3-9503AFE4CED0}" srcId="{C40367C1-63C1-4AFA-A32C-26027446EE69}" destId="{B7EB2ACF-A5FE-42DF-B2A1-950E8D33AC07}" srcOrd="1" destOrd="0" parTransId="{13EAF183-00F4-4390-9962-436E480FE62D}" sibTransId="{B49B16BF-A19B-40F7-B9A2-C3D70129C985}"/>
    <dgm:cxn modelId="{6E9D3F4E-6B0F-4261-B5F6-FA84463B6D93}" type="presOf" srcId="{B7EB2ACF-A5FE-42DF-B2A1-950E8D33AC07}" destId="{F8C31623-F9F2-40CF-88E4-631A5EEE794C}" srcOrd="0" destOrd="0" presId="urn:microsoft.com/office/officeart/2005/8/layout/architecture"/>
    <dgm:cxn modelId="{6EFFB600-6BB3-4535-8FEA-F1A4D4CB737D}" srcId="{0AB0CB75-595C-45F0-B7E1-BB7611B27C97}" destId="{64502808-CFA0-4A10-89D8-19D7F34FB05E}" srcOrd="3" destOrd="0" parTransId="{6193F94A-BC49-487C-B80E-F101C0820ECD}" sibTransId="{92B763E4-FB9C-4FFB-A416-B4D67934ACE5}"/>
    <dgm:cxn modelId="{86F12194-3DCF-4B53-A25D-488F3084BADF}" type="presParOf" srcId="{791A92D1-4037-4303-A1DB-EF5BE8276357}" destId="{BE74318D-50FA-4125-8238-F97CB038779D}" srcOrd="0" destOrd="0" presId="urn:microsoft.com/office/officeart/2005/8/layout/architecture"/>
    <dgm:cxn modelId="{4B794F23-AD9B-44C9-9195-DA4D4B9C1B88}" type="presParOf" srcId="{BE74318D-50FA-4125-8238-F97CB038779D}" destId="{C4AEE407-0CAD-4355-81D4-36F460A76E27}" srcOrd="0" destOrd="0" presId="urn:microsoft.com/office/officeart/2005/8/layout/architecture"/>
    <dgm:cxn modelId="{71B41F31-6F12-417B-9203-0D5876B07F17}" type="presParOf" srcId="{BE74318D-50FA-4125-8238-F97CB038779D}" destId="{9BB38378-A0E7-4B4E-A1B1-E4A413D5B671}" srcOrd="1" destOrd="0" presId="urn:microsoft.com/office/officeart/2005/8/layout/architecture"/>
    <dgm:cxn modelId="{40918205-C1EA-412C-ABB6-F8FA1010A59B}" type="presParOf" srcId="{BE74318D-50FA-4125-8238-F97CB038779D}" destId="{A362FB30-D38C-47DC-80D6-D874B871F790}" srcOrd="2" destOrd="0" presId="urn:microsoft.com/office/officeart/2005/8/layout/architecture"/>
    <dgm:cxn modelId="{4EBF53AC-BFCA-4473-A83D-EE41D7B3A833}" type="presParOf" srcId="{A362FB30-D38C-47DC-80D6-D874B871F790}" destId="{C8B2100D-9575-4AD8-B02B-9A5752F53D9F}" srcOrd="0" destOrd="0" presId="urn:microsoft.com/office/officeart/2005/8/layout/architecture"/>
    <dgm:cxn modelId="{47CF71F0-0C17-4962-BB96-28439D08E9DA}" type="presParOf" srcId="{C8B2100D-9575-4AD8-B02B-9A5752F53D9F}" destId="{3A7C016A-F558-4A5D-8E6C-70DA678F95F5}" srcOrd="0" destOrd="0" presId="urn:microsoft.com/office/officeart/2005/8/layout/architecture"/>
    <dgm:cxn modelId="{B23750BA-A499-493F-89A2-DC353BCEC60A}" type="presParOf" srcId="{C8B2100D-9575-4AD8-B02B-9A5752F53D9F}" destId="{5CA84949-7B99-40E9-A8C2-502F5A6A3B96}" srcOrd="1" destOrd="0" presId="urn:microsoft.com/office/officeart/2005/8/layout/architecture"/>
    <dgm:cxn modelId="{5C15215F-0E05-4B74-A2AB-E9BFCAC761D6}" type="presParOf" srcId="{A362FB30-D38C-47DC-80D6-D874B871F790}" destId="{D2B35D64-01B5-4BCC-A6BD-E9C748281CF1}" srcOrd="1" destOrd="0" presId="urn:microsoft.com/office/officeart/2005/8/layout/architecture"/>
    <dgm:cxn modelId="{D0F3E997-0708-4E51-8786-313323897093}" type="presParOf" srcId="{A362FB30-D38C-47DC-80D6-D874B871F790}" destId="{CC0B240B-C63C-46C1-9346-A14DA7205D7F}" srcOrd="2" destOrd="0" presId="urn:microsoft.com/office/officeart/2005/8/layout/architecture"/>
    <dgm:cxn modelId="{ED79003D-30FB-48C5-99E9-543F3FC92C09}" type="presParOf" srcId="{CC0B240B-C63C-46C1-9346-A14DA7205D7F}" destId="{B9025850-8961-4173-A037-EEFDAE1A9027}" srcOrd="0" destOrd="0" presId="urn:microsoft.com/office/officeart/2005/8/layout/architecture"/>
    <dgm:cxn modelId="{F168E53F-C1E8-41CB-93DC-E9DFCD1A02E7}" type="presParOf" srcId="{CC0B240B-C63C-46C1-9346-A14DA7205D7F}" destId="{CDD0DE11-D3BE-448E-8C13-4BB26370ABA2}" srcOrd="1" destOrd="0" presId="urn:microsoft.com/office/officeart/2005/8/layout/architecture"/>
    <dgm:cxn modelId="{40E53C19-3DE9-41B0-926A-7C1A72A4B4E2}" type="presParOf" srcId="{A362FB30-D38C-47DC-80D6-D874B871F790}" destId="{54413763-36AE-43EA-8F67-185A8CB428AF}" srcOrd="3" destOrd="0" presId="urn:microsoft.com/office/officeart/2005/8/layout/architecture"/>
    <dgm:cxn modelId="{200DB4F1-0C0F-4394-80C9-C055E931F3F7}" type="presParOf" srcId="{A362FB30-D38C-47DC-80D6-D874B871F790}" destId="{37707043-998D-4135-A11E-CE11B7520881}" srcOrd="4" destOrd="0" presId="urn:microsoft.com/office/officeart/2005/8/layout/architecture"/>
    <dgm:cxn modelId="{63BB167C-4163-4FFE-9D30-48690E9A1705}" type="presParOf" srcId="{37707043-998D-4135-A11E-CE11B7520881}" destId="{F8BF2020-B1E2-420F-981D-A4E3BA5DA51C}" srcOrd="0" destOrd="0" presId="urn:microsoft.com/office/officeart/2005/8/layout/architecture"/>
    <dgm:cxn modelId="{36DDB3C5-ED90-4AA2-A0D5-AE6BC4A74361}" type="presParOf" srcId="{37707043-998D-4135-A11E-CE11B7520881}" destId="{8ADFAE4B-ED31-4791-814A-1720785C7B64}" srcOrd="1" destOrd="0" presId="urn:microsoft.com/office/officeart/2005/8/layout/architecture"/>
    <dgm:cxn modelId="{F1A27B18-2FE9-4A50-96B7-33474C6B0949}" type="presParOf" srcId="{A362FB30-D38C-47DC-80D6-D874B871F790}" destId="{BACA6716-5C16-4CFD-BB2D-F8F29C682A8C}" srcOrd="5" destOrd="0" presId="urn:microsoft.com/office/officeart/2005/8/layout/architecture"/>
    <dgm:cxn modelId="{A37EFC6E-0611-4950-BD5B-27575335D1D5}" type="presParOf" srcId="{A362FB30-D38C-47DC-80D6-D874B871F790}" destId="{770AD8D5-44BC-48BB-9684-3E1AFC550D7B}" srcOrd="6" destOrd="0" presId="urn:microsoft.com/office/officeart/2005/8/layout/architecture"/>
    <dgm:cxn modelId="{8B037FF5-856A-45CE-A604-CBBBF00A78B2}" type="presParOf" srcId="{770AD8D5-44BC-48BB-9684-3E1AFC550D7B}" destId="{D2D03BBB-1C00-4790-9522-2803A246135E}" srcOrd="0" destOrd="0" presId="urn:microsoft.com/office/officeart/2005/8/layout/architecture"/>
    <dgm:cxn modelId="{8D486375-2000-4669-AB3F-2789073C4640}" type="presParOf" srcId="{770AD8D5-44BC-48BB-9684-3E1AFC550D7B}" destId="{A09EB3B5-0347-4BC0-8295-AEBF51DB8B87}" srcOrd="1" destOrd="0" presId="urn:microsoft.com/office/officeart/2005/8/layout/architecture"/>
    <dgm:cxn modelId="{A2C49928-949B-4210-9D1E-06A946DACEED}" type="presParOf" srcId="{791A92D1-4037-4303-A1DB-EF5BE8276357}" destId="{724086E5-2EA1-47B2-A8F5-0967B841811A}" srcOrd="1" destOrd="0" presId="urn:microsoft.com/office/officeart/2005/8/layout/architecture"/>
    <dgm:cxn modelId="{BC1C996B-70F7-4ABF-9356-EE9966CE3AA0}" type="presParOf" srcId="{791A92D1-4037-4303-A1DB-EF5BE8276357}" destId="{8CBA5575-2558-4F25-8122-F7F5633AC394}" srcOrd="2" destOrd="0" presId="urn:microsoft.com/office/officeart/2005/8/layout/architecture"/>
    <dgm:cxn modelId="{43223B75-8E3E-44A3-8595-C1EB203FB604}" type="presParOf" srcId="{8CBA5575-2558-4F25-8122-F7F5633AC394}" destId="{E797B941-9BA5-4B6D-8B6D-433ACE658A3E}" srcOrd="0" destOrd="0" presId="urn:microsoft.com/office/officeart/2005/8/layout/architecture"/>
    <dgm:cxn modelId="{76C1DE71-0647-4086-91E8-A5C2AED611B6}" type="presParOf" srcId="{8CBA5575-2558-4F25-8122-F7F5633AC394}" destId="{2067B7CE-FFDB-46F5-8F7E-D11324D61FA4}" srcOrd="1" destOrd="0" presId="urn:microsoft.com/office/officeart/2005/8/layout/architecture"/>
    <dgm:cxn modelId="{F04EB959-4A39-41DC-95F1-7753D5C740F4}" type="presParOf" srcId="{8CBA5575-2558-4F25-8122-F7F5633AC394}" destId="{70BFB3D1-B35E-4A23-BBBD-4DE5B6B377B0}" srcOrd="2" destOrd="0" presId="urn:microsoft.com/office/officeart/2005/8/layout/architecture"/>
    <dgm:cxn modelId="{D08AE71D-E18F-4107-BC93-58EB31B7E60E}" type="presParOf" srcId="{70BFB3D1-B35E-4A23-BBBD-4DE5B6B377B0}" destId="{5DD39488-1E7C-40F7-A801-5E1E959C2515}" srcOrd="0" destOrd="0" presId="urn:microsoft.com/office/officeart/2005/8/layout/architecture"/>
    <dgm:cxn modelId="{5E538383-B519-45A5-AA70-E9C3B0BDCF7D}" type="presParOf" srcId="{5DD39488-1E7C-40F7-A801-5E1E959C2515}" destId="{F30450E6-D280-4E6A-B31A-72C4191396C7}" srcOrd="0" destOrd="0" presId="urn:microsoft.com/office/officeart/2005/8/layout/architecture"/>
    <dgm:cxn modelId="{6261C64A-84BD-4EEB-9509-4C833B8AD1F3}" type="presParOf" srcId="{5DD39488-1E7C-40F7-A801-5E1E959C2515}" destId="{7CC15AC4-D644-48B4-AC9E-FA473E91CE74}" srcOrd="1" destOrd="0" presId="urn:microsoft.com/office/officeart/2005/8/layout/architecture"/>
    <dgm:cxn modelId="{28A53142-AD63-42A6-A484-F256EC19B54D}" type="presParOf" srcId="{70BFB3D1-B35E-4A23-BBBD-4DE5B6B377B0}" destId="{17D12AE4-BEFE-4D32-80AF-D5FBAF6CB051}" srcOrd="1" destOrd="0" presId="urn:microsoft.com/office/officeart/2005/8/layout/architecture"/>
    <dgm:cxn modelId="{07FC8876-4CFE-4567-AA71-EA430EC86504}" type="presParOf" srcId="{70BFB3D1-B35E-4A23-BBBD-4DE5B6B377B0}" destId="{9B03A252-0085-4CA6-B44E-2E6A5DA582BB}" srcOrd="2" destOrd="0" presId="urn:microsoft.com/office/officeart/2005/8/layout/architecture"/>
    <dgm:cxn modelId="{EA2EF3F1-AE4D-46DE-A123-D8A13E17C65E}" type="presParOf" srcId="{9B03A252-0085-4CA6-B44E-2E6A5DA582BB}" destId="{F8C31623-F9F2-40CF-88E4-631A5EEE794C}" srcOrd="0" destOrd="0" presId="urn:microsoft.com/office/officeart/2005/8/layout/architecture"/>
    <dgm:cxn modelId="{22F3099E-17EF-42AE-A220-37BC8CD2952C}" type="presParOf" srcId="{9B03A252-0085-4CA6-B44E-2E6A5DA582BB}" destId="{320F8C00-2C7D-4645-9761-0374A0DB1558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B1E825C-5C72-43D0-A91E-BB750AF646DA}" type="doc">
      <dgm:prSet loTypeId="urn:microsoft.com/office/officeart/2005/8/layout/architecture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AB0CB75-595C-45F0-B7E1-BB7611B27C97}">
      <dgm:prSet phldrT="[Text]"/>
      <dgm:spPr/>
      <dgm:t>
        <a:bodyPr/>
        <a:lstStyle/>
        <a:p>
          <a:r>
            <a:rPr lang="en-US" dirty="0" smtClean="0"/>
            <a:t>MSSQL </a:t>
          </a:r>
          <a:r>
            <a:rPr lang="en-US" dirty="0" smtClean="0"/>
            <a:t>Databases</a:t>
          </a:r>
          <a:endParaRPr lang="en-US" dirty="0"/>
        </a:p>
      </dgm:t>
    </dgm:pt>
    <dgm:pt modelId="{98E9D880-FA21-4222-9E2B-18D03B95F5F5}" type="parTrans" cxnId="{86222C79-0A30-4BEA-A8FF-B2AAC399FFDD}">
      <dgm:prSet/>
      <dgm:spPr/>
      <dgm:t>
        <a:bodyPr/>
        <a:lstStyle/>
        <a:p>
          <a:endParaRPr lang="en-US"/>
        </a:p>
      </dgm:t>
    </dgm:pt>
    <dgm:pt modelId="{B077611A-DBEF-49DF-AF00-3D202D5CB488}" type="sibTrans" cxnId="{86222C79-0A30-4BEA-A8FF-B2AAC399FFDD}">
      <dgm:prSet/>
      <dgm:spPr/>
      <dgm:t>
        <a:bodyPr/>
        <a:lstStyle/>
        <a:p>
          <a:endParaRPr lang="en-US"/>
        </a:p>
      </dgm:t>
    </dgm:pt>
    <dgm:pt modelId="{63EBC6EC-F051-4427-9BA6-5F4CE7C6E53C}">
      <dgm:prSet phldrT="[Text]"/>
      <dgm:spPr>
        <a:solidFill>
          <a:schemeClr val="accent2"/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 smtClean="0"/>
            <a:t>PHP</a:t>
          </a:r>
          <a:br>
            <a:rPr lang="en-US" dirty="0" smtClean="0"/>
          </a:br>
          <a:r>
            <a:rPr lang="en-US" dirty="0" smtClean="0"/>
            <a:t> Spectral Services</a:t>
          </a:r>
          <a:endParaRPr lang="en-US" dirty="0"/>
        </a:p>
      </dgm:t>
    </dgm:pt>
    <dgm:pt modelId="{AD0C3278-ED89-44BD-8B24-1D33A38FB0D6}" type="sibTrans" cxnId="{9C13D11D-94BD-49A3-A831-08FE96F039F3}">
      <dgm:prSet/>
      <dgm:spPr/>
      <dgm:t>
        <a:bodyPr/>
        <a:lstStyle/>
        <a:p>
          <a:endParaRPr lang="en-US"/>
        </a:p>
      </dgm:t>
    </dgm:pt>
    <dgm:pt modelId="{3D58BFBF-688A-4F87-8873-6C82DAF750AC}" type="parTrans" cxnId="{9C13D11D-94BD-49A3-A831-08FE96F039F3}">
      <dgm:prSet/>
      <dgm:spPr/>
      <dgm:t>
        <a:bodyPr/>
        <a:lstStyle/>
        <a:p>
          <a:endParaRPr lang="en-US"/>
        </a:p>
      </dgm:t>
    </dgm:pt>
    <dgm:pt modelId="{4EBD756B-538C-43B9-A17B-380F7EC9A23A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PHP </a:t>
          </a:r>
          <a:br>
            <a:rPr lang="en-US" dirty="0" smtClean="0"/>
          </a:br>
          <a:r>
            <a:rPr lang="en-US" dirty="0" smtClean="0"/>
            <a:t>Cone Services</a:t>
          </a:r>
          <a:endParaRPr lang="en-US" dirty="0"/>
        </a:p>
      </dgm:t>
    </dgm:pt>
    <dgm:pt modelId="{755A570D-9BA7-46F7-80C7-48156C979C0E}" type="parTrans" cxnId="{1B515832-A1EB-456B-888E-C5D674F06855}">
      <dgm:prSet/>
      <dgm:spPr/>
      <dgm:t>
        <a:bodyPr/>
        <a:lstStyle/>
        <a:p>
          <a:endParaRPr lang="en-US"/>
        </a:p>
      </dgm:t>
    </dgm:pt>
    <dgm:pt modelId="{9AC8C87E-BAA5-4B16-9664-30F8A2E346AA}" type="sibTrans" cxnId="{1B515832-A1EB-456B-888E-C5D674F06855}">
      <dgm:prSet/>
      <dgm:spPr/>
      <dgm:t>
        <a:bodyPr/>
        <a:lstStyle/>
        <a:p>
          <a:endParaRPr lang="en-US"/>
        </a:p>
      </dgm:t>
    </dgm:pt>
    <dgm:pt modelId="{64502808-CFA0-4A10-89D8-19D7F34FB05E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C#/IIS </a:t>
          </a:r>
          <a:br>
            <a:rPr lang="en-US" dirty="0" smtClean="0"/>
          </a:br>
          <a:r>
            <a:rPr lang="en-US" dirty="0" smtClean="0"/>
            <a:t>Image Services</a:t>
          </a:r>
          <a:endParaRPr lang="en-US" dirty="0"/>
        </a:p>
      </dgm:t>
    </dgm:pt>
    <dgm:pt modelId="{6193F94A-BC49-487C-B80E-F101C0820ECD}" type="parTrans" cxnId="{6EFFB600-6BB3-4535-8FEA-F1A4D4CB737D}">
      <dgm:prSet/>
      <dgm:spPr/>
      <dgm:t>
        <a:bodyPr/>
        <a:lstStyle/>
        <a:p>
          <a:endParaRPr lang="en-US"/>
        </a:p>
      </dgm:t>
    </dgm:pt>
    <dgm:pt modelId="{92B763E4-FB9C-4FFB-A416-B4D67934ACE5}" type="sibTrans" cxnId="{6EFFB600-6BB3-4535-8FEA-F1A4D4CB737D}">
      <dgm:prSet/>
      <dgm:spPr/>
      <dgm:t>
        <a:bodyPr/>
        <a:lstStyle/>
        <a:p>
          <a:endParaRPr lang="en-US"/>
        </a:p>
      </dgm:t>
    </dgm:pt>
    <dgm:pt modelId="{9F17F626-6916-4002-AD84-8A67FD4A0D77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C#/IIS</a:t>
          </a:r>
          <a:br>
            <a:rPr lang="en-US" dirty="0" smtClean="0"/>
          </a:br>
          <a:r>
            <a:rPr lang="en-US" dirty="0" smtClean="0"/>
            <a:t> Cone Services</a:t>
          </a:r>
          <a:endParaRPr lang="en-US" dirty="0"/>
        </a:p>
      </dgm:t>
    </dgm:pt>
    <dgm:pt modelId="{5F7E7450-27A6-40D0-9204-2176095B1D08}" type="parTrans" cxnId="{DC4B788E-32AC-434D-8909-EFE038C5F62D}">
      <dgm:prSet/>
      <dgm:spPr/>
      <dgm:t>
        <a:bodyPr/>
        <a:lstStyle/>
        <a:p>
          <a:endParaRPr lang="en-US"/>
        </a:p>
      </dgm:t>
    </dgm:pt>
    <dgm:pt modelId="{84E43866-CDEA-4A33-8613-BD4EEEFCFC83}" type="sibTrans" cxnId="{DC4B788E-32AC-434D-8909-EFE038C5F62D}">
      <dgm:prSet/>
      <dgm:spPr/>
      <dgm:t>
        <a:bodyPr/>
        <a:lstStyle/>
        <a:p>
          <a:endParaRPr lang="en-US"/>
        </a:p>
      </dgm:t>
    </dgm:pt>
    <dgm:pt modelId="{02710FEF-29B4-438C-BF83-E9583B945688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C#/IIS </a:t>
          </a:r>
          <a:br>
            <a:rPr lang="en-US" dirty="0" smtClean="0"/>
          </a:br>
          <a:r>
            <a:rPr lang="en-US" dirty="0" smtClean="0"/>
            <a:t>TAP Services</a:t>
          </a:r>
          <a:endParaRPr lang="en-US" dirty="0"/>
        </a:p>
      </dgm:t>
    </dgm:pt>
    <dgm:pt modelId="{E8960516-A641-4370-B043-3301520D58D1}" type="parTrans" cxnId="{08ADDA22-946F-4F67-B093-D16AD5BA4C4D}">
      <dgm:prSet/>
      <dgm:spPr/>
      <dgm:t>
        <a:bodyPr/>
        <a:lstStyle/>
        <a:p>
          <a:endParaRPr lang="en-US"/>
        </a:p>
      </dgm:t>
    </dgm:pt>
    <dgm:pt modelId="{DD43FA43-9A48-44A2-B50F-64CB2B359ADD}" type="sibTrans" cxnId="{08ADDA22-946F-4F67-B093-D16AD5BA4C4D}">
      <dgm:prSet/>
      <dgm:spPr/>
      <dgm:t>
        <a:bodyPr/>
        <a:lstStyle/>
        <a:p>
          <a:endParaRPr lang="en-US"/>
        </a:p>
      </dgm:t>
    </dgm:pt>
    <dgm:pt modelId="{4F11DE75-836C-47C7-8BEF-B42DA550EAB3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 smtClean="0"/>
            <a:t>File Distribution</a:t>
          </a:r>
          <a:endParaRPr lang="en-US" dirty="0"/>
        </a:p>
      </dgm:t>
    </dgm:pt>
    <dgm:pt modelId="{F658335A-11ED-47A7-8E50-47C9C160D84B}" type="parTrans" cxnId="{8EEA1E1E-ABEB-474F-9F89-0830D023BD88}">
      <dgm:prSet/>
      <dgm:spPr/>
      <dgm:t>
        <a:bodyPr/>
        <a:lstStyle/>
        <a:p>
          <a:endParaRPr lang="en-US"/>
        </a:p>
      </dgm:t>
    </dgm:pt>
    <dgm:pt modelId="{B56E6F26-A813-436D-BC36-8890A5FC0262}" type="sibTrans" cxnId="{8EEA1E1E-ABEB-474F-9F89-0830D023BD88}">
      <dgm:prSet/>
      <dgm:spPr/>
      <dgm:t>
        <a:bodyPr/>
        <a:lstStyle/>
        <a:p>
          <a:endParaRPr lang="en-US"/>
        </a:p>
      </dgm:t>
    </dgm:pt>
    <dgm:pt modelId="{ECF40BE6-80EC-4C4E-AED9-CA4E72EEBE71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 smtClean="0"/>
            <a:t>MAST API</a:t>
          </a:r>
          <a:endParaRPr lang="en-US" dirty="0"/>
        </a:p>
      </dgm:t>
    </dgm:pt>
    <dgm:pt modelId="{A3CAD15D-A39D-4D80-9FDB-F8650604F514}" type="parTrans" cxnId="{2A3E5E6E-C881-4257-B29E-CE168AC718E7}">
      <dgm:prSet/>
      <dgm:spPr/>
      <dgm:t>
        <a:bodyPr/>
        <a:lstStyle/>
        <a:p>
          <a:endParaRPr lang="en-US"/>
        </a:p>
      </dgm:t>
    </dgm:pt>
    <dgm:pt modelId="{623AC887-B768-4CC0-8A48-FD6BCB5E8B11}" type="sibTrans" cxnId="{2A3E5E6E-C881-4257-B29E-CE168AC718E7}">
      <dgm:prSet/>
      <dgm:spPr/>
      <dgm:t>
        <a:bodyPr/>
        <a:lstStyle/>
        <a:p>
          <a:endParaRPr lang="en-US"/>
        </a:p>
      </dgm:t>
    </dgm:pt>
    <dgm:pt modelId="{E6E3B01D-AADE-4E5D-B137-137225E22DE7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 smtClean="0"/>
            <a:t>Python </a:t>
          </a:r>
          <a:br>
            <a:rPr lang="en-US" dirty="0" smtClean="0"/>
          </a:br>
          <a:r>
            <a:rPr lang="en-US" dirty="0" smtClean="0"/>
            <a:t>on </a:t>
          </a:r>
          <a:r>
            <a:rPr lang="en-US" dirty="0" err="1" smtClean="0"/>
            <a:t>nginx</a:t>
          </a:r>
          <a:r>
            <a:rPr lang="en-US" dirty="0" smtClean="0"/>
            <a:t/>
          </a:r>
          <a:br>
            <a:rPr lang="en-US" dirty="0" smtClean="0"/>
          </a:br>
          <a:r>
            <a:rPr lang="en-US" dirty="0" smtClean="0"/>
            <a:t/>
          </a:r>
          <a:br>
            <a:rPr lang="en-US" dirty="0" smtClean="0"/>
          </a:br>
          <a:r>
            <a:rPr lang="en-US" dirty="0" err="1" smtClean="0"/>
            <a:t>Misc</a:t>
          </a:r>
          <a:r>
            <a:rPr lang="en-US" dirty="0" smtClean="0"/>
            <a:t> </a:t>
          </a:r>
          <a:br>
            <a:rPr lang="en-US" dirty="0" smtClean="0"/>
          </a:br>
          <a:r>
            <a:rPr lang="en-US" dirty="0" smtClean="0"/>
            <a:t>Services</a:t>
          </a:r>
          <a:endParaRPr lang="en-US" dirty="0"/>
        </a:p>
      </dgm:t>
    </dgm:pt>
    <dgm:pt modelId="{7813451F-CA3F-4721-B474-59CB3D46569F}" type="parTrans" cxnId="{24282EFA-296C-4BDC-A304-94C55BB94F12}">
      <dgm:prSet/>
      <dgm:spPr/>
      <dgm:t>
        <a:bodyPr/>
        <a:lstStyle/>
        <a:p>
          <a:endParaRPr lang="en-US"/>
        </a:p>
      </dgm:t>
    </dgm:pt>
    <dgm:pt modelId="{51958D64-9B20-4529-9B43-F01F7875DD15}" type="sibTrans" cxnId="{24282EFA-296C-4BDC-A304-94C55BB94F12}">
      <dgm:prSet/>
      <dgm:spPr/>
      <dgm:t>
        <a:bodyPr/>
        <a:lstStyle/>
        <a:p>
          <a:endParaRPr lang="en-US"/>
        </a:p>
      </dgm:t>
    </dgm:pt>
    <dgm:pt modelId="{B3A8D3C3-9C3F-4398-BC30-368D6E58CFFF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CASJOBS</a:t>
          </a:r>
          <a:endParaRPr lang="en-US" dirty="0"/>
        </a:p>
      </dgm:t>
    </dgm:pt>
    <dgm:pt modelId="{E7EB6DC0-3F71-42AD-8ECD-F7E5D5AA6B30}" type="parTrans" cxnId="{10ED93D4-C058-471A-84E9-BCFACCE04B46}">
      <dgm:prSet/>
      <dgm:spPr/>
      <dgm:t>
        <a:bodyPr/>
        <a:lstStyle/>
        <a:p>
          <a:endParaRPr lang="en-US"/>
        </a:p>
      </dgm:t>
    </dgm:pt>
    <dgm:pt modelId="{EFC7DD13-FC8A-4277-9605-F375A5891ACE}" type="sibTrans" cxnId="{10ED93D4-C058-471A-84E9-BCFACCE04B46}">
      <dgm:prSet/>
      <dgm:spPr/>
      <dgm:t>
        <a:bodyPr/>
        <a:lstStyle/>
        <a:p>
          <a:endParaRPr lang="en-US"/>
        </a:p>
      </dgm:t>
    </dgm:pt>
    <dgm:pt modelId="{EB7EE401-15FA-4D2F-9374-A2248AE897BE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Registry</a:t>
          </a:r>
          <a:endParaRPr lang="en-US" dirty="0"/>
        </a:p>
      </dgm:t>
    </dgm:pt>
    <dgm:pt modelId="{33501786-37C4-44F3-B98C-69BBB0F22EEE}" type="parTrans" cxnId="{571F8C5C-4905-4140-889C-8B5A48A0DB1C}">
      <dgm:prSet/>
      <dgm:spPr/>
      <dgm:t>
        <a:bodyPr/>
        <a:lstStyle/>
        <a:p>
          <a:endParaRPr lang="en-US"/>
        </a:p>
      </dgm:t>
    </dgm:pt>
    <dgm:pt modelId="{7531AFB6-A1AA-4591-A37E-D79EAD84D3F9}" type="sibTrans" cxnId="{571F8C5C-4905-4140-889C-8B5A48A0DB1C}">
      <dgm:prSet/>
      <dgm:spPr/>
      <dgm:t>
        <a:bodyPr/>
        <a:lstStyle/>
        <a:p>
          <a:endParaRPr lang="en-US"/>
        </a:p>
      </dgm:t>
    </dgm:pt>
    <dgm:pt modelId="{C8D40701-DDAD-470B-94B6-D9F8CB458186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Java </a:t>
          </a:r>
          <a:br>
            <a:rPr lang="en-US" dirty="0" smtClean="0"/>
          </a:br>
          <a:r>
            <a:rPr lang="en-US" dirty="0" smtClean="0"/>
            <a:t>Name </a:t>
          </a:r>
          <a:br>
            <a:rPr lang="en-US" dirty="0" smtClean="0"/>
          </a:br>
          <a:r>
            <a:rPr lang="en-US" dirty="0" smtClean="0"/>
            <a:t>Resolver</a:t>
          </a:r>
          <a:endParaRPr lang="en-US" dirty="0"/>
        </a:p>
      </dgm:t>
    </dgm:pt>
    <dgm:pt modelId="{7311D06F-2501-4CE5-A9B5-369483A8AE30}" type="parTrans" cxnId="{0779A39B-6CA0-4BF1-877F-D67EB008DD01}">
      <dgm:prSet/>
      <dgm:spPr/>
      <dgm:t>
        <a:bodyPr/>
        <a:lstStyle/>
        <a:p>
          <a:endParaRPr lang="en-US"/>
        </a:p>
      </dgm:t>
    </dgm:pt>
    <dgm:pt modelId="{361B2A3C-B063-43F3-84B4-FA90B6D8842B}" type="sibTrans" cxnId="{0779A39B-6CA0-4BF1-877F-D67EB008DD01}">
      <dgm:prSet/>
      <dgm:spPr/>
      <dgm:t>
        <a:bodyPr/>
        <a:lstStyle/>
        <a:p>
          <a:endParaRPr lang="en-US"/>
        </a:p>
      </dgm:t>
    </dgm:pt>
    <dgm:pt modelId="{791A92D1-4037-4303-A1DB-EF5BE8276357}" type="pres">
      <dgm:prSet presAssocID="{CB1E825C-5C72-43D0-A91E-BB750AF646D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E74318D-50FA-4125-8238-F97CB038779D}" type="pres">
      <dgm:prSet presAssocID="{0AB0CB75-595C-45F0-B7E1-BB7611B27C97}" presName="vertOne" presStyleCnt="0"/>
      <dgm:spPr/>
    </dgm:pt>
    <dgm:pt modelId="{C4AEE407-0CAD-4355-81D4-36F460A76E27}" type="pres">
      <dgm:prSet presAssocID="{0AB0CB75-595C-45F0-B7E1-BB7611B27C97}" presName="txOne" presStyleLbl="node0" presStyleIdx="0" presStyleCnt="1" custScaleY="3258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B38378-A0E7-4B4E-A1B1-E4A413D5B671}" type="pres">
      <dgm:prSet presAssocID="{0AB0CB75-595C-45F0-B7E1-BB7611B27C97}" presName="parTransOne" presStyleCnt="0"/>
      <dgm:spPr/>
    </dgm:pt>
    <dgm:pt modelId="{A362FB30-D38C-47DC-80D6-D874B871F790}" type="pres">
      <dgm:prSet presAssocID="{0AB0CB75-595C-45F0-B7E1-BB7611B27C97}" presName="horzOne" presStyleCnt="0"/>
      <dgm:spPr/>
    </dgm:pt>
    <dgm:pt modelId="{C8B2100D-9575-4AD8-B02B-9A5752F53D9F}" type="pres">
      <dgm:prSet presAssocID="{63EBC6EC-F051-4427-9BA6-5F4CE7C6E53C}" presName="vertTwo" presStyleCnt="0"/>
      <dgm:spPr/>
    </dgm:pt>
    <dgm:pt modelId="{3A7C016A-F558-4A5D-8E6C-70DA678F95F5}" type="pres">
      <dgm:prSet presAssocID="{63EBC6EC-F051-4427-9BA6-5F4CE7C6E53C}" presName="txTwo" presStyleLbl="node2" presStyleIdx="0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CA84949-7B99-40E9-A8C2-502F5A6A3B96}" type="pres">
      <dgm:prSet presAssocID="{63EBC6EC-F051-4427-9BA6-5F4CE7C6E53C}" presName="horzTwo" presStyleCnt="0"/>
      <dgm:spPr/>
    </dgm:pt>
    <dgm:pt modelId="{D2B35D64-01B5-4BCC-A6BD-E9C748281CF1}" type="pres">
      <dgm:prSet presAssocID="{AD0C3278-ED89-44BD-8B24-1D33A38FB0D6}" presName="sibSpaceTwo" presStyleCnt="0"/>
      <dgm:spPr/>
    </dgm:pt>
    <dgm:pt modelId="{CC0B240B-C63C-46C1-9346-A14DA7205D7F}" type="pres">
      <dgm:prSet presAssocID="{4EBD756B-538C-43B9-A17B-380F7EC9A23A}" presName="vertTwo" presStyleCnt="0"/>
      <dgm:spPr/>
    </dgm:pt>
    <dgm:pt modelId="{B9025850-8961-4173-A037-EEFDAE1A9027}" type="pres">
      <dgm:prSet presAssocID="{4EBD756B-538C-43B9-A17B-380F7EC9A23A}" presName="txTwo" presStyleLbl="node2" presStyleIdx="1" presStyleCnt="11" custLinFactNeighborY="-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D0DE11-D3BE-448E-8C13-4BB26370ABA2}" type="pres">
      <dgm:prSet presAssocID="{4EBD756B-538C-43B9-A17B-380F7EC9A23A}" presName="horzTwo" presStyleCnt="0"/>
      <dgm:spPr/>
    </dgm:pt>
    <dgm:pt modelId="{54413763-36AE-43EA-8F67-185A8CB428AF}" type="pres">
      <dgm:prSet presAssocID="{9AC8C87E-BAA5-4B16-9664-30F8A2E346AA}" presName="sibSpaceTwo" presStyleCnt="0"/>
      <dgm:spPr/>
    </dgm:pt>
    <dgm:pt modelId="{AB7B64B6-0953-469E-940E-4DA35D6A2D44}" type="pres">
      <dgm:prSet presAssocID="{C8D40701-DDAD-470B-94B6-D9F8CB458186}" presName="vertTwo" presStyleCnt="0"/>
      <dgm:spPr/>
    </dgm:pt>
    <dgm:pt modelId="{AFB8B644-405E-4E48-8DCE-33D46A59B761}" type="pres">
      <dgm:prSet presAssocID="{C8D40701-DDAD-470B-94B6-D9F8CB458186}" presName="txTwo" presStyleLbl="node2" presStyleIdx="2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E97E458-F84D-4454-B0A1-314E97B2C816}" type="pres">
      <dgm:prSet presAssocID="{C8D40701-DDAD-470B-94B6-D9F8CB458186}" presName="horzTwo" presStyleCnt="0"/>
      <dgm:spPr/>
    </dgm:pt>
    <dgm:pt modelId="{65CEE5D7-809A-4124-A795-A3441D27B7FE}" type="pres">
      <dgm:prSet presAssocID="{361B2A3C-B063-43F3-84B4-FA90B6D8842B}" presName="sibSpaceTwo" presStyleCnt="0"/>
      <dgm:spPr/>
    </dgm:pt>
    <dgm:pt modelId="{37707043-998D-4135-A11E-CE11B7520881}" type="pres">
      <dgm:prSet presAssocID="{9F17F626-6916-4002-AD84-8A67FD4A0D77}" presName="vertTwo" presStyleCnt="0"/>
      <dgm:spPr/>
    </dgm:pt>
    <dgm:pt modelId="{F8BF2020-B1E2-420F-981D-A4E3BA5DA51C}" type="pres">
      <dgm:prSet presAssocID="{9F17F626-6916-4002-AD84-8A67FD4A0D77}" presName="txTwo" presStyleLbl="node2" presStyleIdx="3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DFAE4B-ED31-4791-814A-1720785C7B64}" type="pres">
      <dgm:prSet presAssocID="{9F17F626-6916-4002-AD84-8A67FD4A0D77}" presName="horzTwo" presStyleCnt="0"/>
      <dgm:spPr/>
    </dgm:pt>
    <dgm:pt modelId="{BACA6716-5C16-4CFD-BB2D-F8F29C682A8C}" type="pres">
      <dgm:prSet presAssocID="{84E43866-CDEA-4A33-8613-BD4EEEFCFC83}" presName="sibSpaceTwo" presStyleCnt="0"/>
      <dgm:spPr/>
    </dgm:pt>
    <dgm:pt modelId="{770AD8D5-44BC-48BB-9684-3E1AFC550D7B}" type="pres">
      <dgm:prSet presAssocID="{64502808-CFA0-4A10-89D8-19D7F34FB05E}" presName="vertTwo" presStyleCnt="0"/>
      <dgm:spPr/>
    </dgm:pt>
    <dgm:pt modelId="{D2D03BBB-1C00-4790-9522-2803A246135E}" type="pres">
      <dgm:prSet presAssocID="{64502808-CFA0-4A10-89D8-19D7F34FB05E}" presName="txTwo" presStyleLbl="node2" presStyleIdx="4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9EB3B5-0347-4BC0-8295-AEBF51DB8B87}" type="pres">
      <dgm:prSet presAssocID="{64502808-CFA0-4A10-89D8-19D7F34FB05E}" presName="horzTwo" presStyleCnt="0"/>
      <dgm:spPr/>
    </dgm:pt>
    <dgm:pt modelId="{25EC9F27-1126-44C1-863F-6EECA2E2E49A}" type="pres">
      <dgm:prSet presAssocID="{92B763E4-FB9C-4FFB-A416-B4D67934ACE5}" presName="sibSpaceTwo" presStyleCnt="0"/>
      <dgm:spPr/>
    </dgm:pt>
    <dgm:pt modelId="{D54716B4-180F-4653-805E-7AD1F9B9E655}" type="pres">
      <dgm:prSet presAssocID="{02710FEF-29B4-438C-BF83-E9583B945688}" presName="vertTwo" presStyleCnt="0"/>
      <dgm:spPr/>
    </dgm:pt>
    <dgm:pt modelId="{1AB11638-9B88-49B1-8129-9D4020B53BCE}" type="pres">
      <dgm:prSet presAssocID="{02710FEF-29B4-438C-BF83-E9583B945688}" presName="txTwo" presStyleLbl="node2" presStyleIdx="5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1368A6-C3A5-4AC4-BB4C-B208CCFEF8D2}" type="pres">
      <dgm:prSet presAssocID="{02710FEF-29B4-438C-BF83-E9583B945688}" presName="horzTwo" presStyleCnt="0"/>
      <dgm:spPr/>
    </dgm:pt>
    <dgm:pt modelId="{1A22F0C5-AF0B-4C1F-A9F8-B5FDBF2A1CAA}" type="pres">
      <dgm:prSet presAssocID="{DD43FA43-9A48-44A2-B50F-64CB2B359ADD}" presName="sibSpaceTwo" presStyleCnt="0"/>
      <dgm:spPr/>
    </dgm:pt>
    <dgm:pt modelId="{C801C273-0C6D-4DCB-BC5C-0579C70832E1}" type="pres">
      <dgm:prSet presAssocID="{B3A8D3C3-9C3F-4398-BC30-368D6E58CFFF}" presName="vertTwo" presStyleCnt="0"/>
      <dgm:spPr/>
    </dgm:pt>
    <dgm:pt modelId="{CFFAE0A6-6433-4CDC-827A-5A61C039554F}" type="pres">
      <dgm:prSet presAssocID="{B3A8D3C3-9C3F-4398-BC30-368D6E58CFFF}" presName="txTwo" presStyleLbl="node2" presStyleIdx="6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AAEDFBD-4655-4031-9DDB-8A8F6A1423F6}" type="pres">
      <dgm:prSet presAssocID="{B3A8D3C3-9C3F-4398-BC30-368D6E58CFFF}" presName="horzTwo" presStyleCnt="0"/>
      <dgm:spPr/>
    </dgm:pt>
    <dgm:pt modelId="{CEF27FED-88E6-4142-97E4-FE18F6EDCD69}" type="pres">
      <dgm:prSet presAssocID="{EFC7DD13-FC8A-4277-9605-F375A5891ACE}" presName="sibSpaceTwo" presStyleCnt="0"/>
      <dgm:spPr/>
    </dgm:pt>
    <dgm:pt modelId="{AFA06C50-18D3-4000-804E-D610B93144F9}" type="pres">
      <dgm:prSet presAssocID="{EB7EE401-15FA-4D2F-9374-A2248AE897BE}" presName="vertTwo" presStyleCnt="0"/>
      <dgm:spPr/>
    </dgm:pt>
    <dgm:pt modelId="{3421E3BC-518D-4DAD-9E78-6BE34F0D1F4F}" type="pres">
      <dgm:prSet presAssocID="{EB7EE401-15FA-4D2F-9374-A2248AE897BE}" presName="txTwo" presStyleLbl="node2" presStyleIdx="7" presStyleCnt="11" custLinFactNeighborX="-2497" custLinFactNeighborY="-60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0416720-642F-48C6-A0EF-837AADBF4D64}" type="pres">
      <dgm:prSet presAssocID="{EB7EE401-15FA-4D2F-9374-A2248AE897BE}" presName="horzTwo" presStyleCnt="0"/>
      <dgm:spPr/>
    </dgm:pt>
    <dgm:pt modelId="{0B2DE89C-FA89-4277-8710-6415A7CF2B6A}" type="pres">
      <dgm:prSet presAssocID="{7531AFB6-A1AA-4591-A37E-D79EAD84D3F9}" presName="sibSpaceTwo" presStyleCnt="0"/>
      <dgm:spPr/>
    </dgm:pt>
    <dgm:pt modelId="{E1018DBD-C5DA-4E63-B064-2ED6281D1F27}" type="pres">
      <dgm:prSet presAssocID="{4F11DE75-836C-47C7-8BEF-B42DA550EAB3}" presName="vertTwo" presStyleCnt="0"/>
      <dgm:spPr/>
    </dgm:pt>
    <dgm:pt modelId="{64D1FCC8-C8D3-4130-824A-5CF0D6A5B32F}" type="pres">
      <dgm:prSet presAssocID="{4F11DE75-836C-47C7-8BEF-B42DA550EAB3}" presName="txTwo" presStyleLbl="node2" presStyleIdx="8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3D646B6-2149-42BB-B1F5-508B24D9699A}" type="pres">
      <dgm:prSet presAssocID="{4F11DE75-836C-47C7-8BEF-B42DA550EAB3}" presName="horzTwo" presStyleCnt="0"/>
      <dgm:spPr/>
    </dgm:pt>
    <dgm:pt modelId="{B9AE9A97-9853-420D-A37C-4CB08E880222}" type="pres">
      <dgm:prSet presAssocID="{B56E6F26-A813-436D-BC36-8890A5FC0262}" presName="sibSpaceTwo" presStyleCnt="0"/>
      <dgm:spPr/>
    </dgm:pt>
    <dgm:pt modelId="{6A47CFA5-309A-4049-9ED7-3F3519A53B7D}" type="pres">
      <dgm:prSet presAssocID="{ECF40BE6-80EC-4C4E-AED9-CA4E72EEBE71}" presName="vertTwo" presStyleCnt="0"/>
      <dgm:spPr/>
    </dgm:pt>
    <dgm:pt modelId="{7A362437-7C92-48E2-8AF0-70B8B72050BB}" type="pres">
      <dgm:prSet presAssocID="{ECF40BE6-80EC-4C4E-AED9-CA4E72EEBE71}" presName="txTwo" presStyleLbl="node2" presStyleIdx="9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115AADD-4AB5-447A-A994-B019CB4E52A8}" type="pres">
      <dgm:prSet presAssocID="{ECF40BE6-80EC-4C4E-AED9-CA4E72EEBE71}" presName="horzTwo" presStyleCnt="0"/>
      <dgm:spPr/>
    </dgm:pt>
    <dgm:pt modelId="{24FC8EB6-203E-4327-9372-E7C494487249}" type="pres">
      <dgm:prSet presAssocID="{623AC887-B768-4CC0-8A48-FD6BCB5E8B11}" presName="sibSpaceTwo" presStyleCnt="0"/>
      <dgm:spPr/>
    </dgm:pt>
    <dgm:pt modelId="{0B5CA8A2-E8F4-49E5-A902-95C47161096B}" type="pres">
      <dgm:prSet presAssocID="{E6E3B01D-AADE-4E5D-B137-137225E22DE7}" presName="vertTwo" presStyleCnt="0"/>
      <dgm:spPr/>
    </dgm:pt>
    <dgm:pt modelId="{40248CC5-889B-4E86-89EA-6D0D26B274CB}" type="pres">
      <dgm:prSet presAssocID="{E6E3B01D-AADE-4E5D-B137-137225E22DE7}" presName="txTwo" presStyleLbl="node2" presStyleIdx="10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8C62C99-7437-451A-AAE4-4F4B6C0F8A33}" type="pres">
      <dgm:prSet presAssocID="{E6E3B01D-AADE-4E5D-B137-137225E22DE7}" presName="horzTwo" presStyleCnt="0"/>
      <dgm:spPr/>
    </dgm:pt>
  </dgm:ptLst>
  <dgm:cxnLst>
    <dgm:cxn modelId="{873CEA33-48FF-4E43-AC6C-B42D6896DE6A}" type="presOf" srcId="{63EBC6EC-F051-4427-9BA6-5F4CE7C6E53C}" destId="{3A7C016A-F558-4A5D-8E6C-70DA678F95F5}" srcOrd="0" destOrd="0" presId="urn:microsoft.com/office/officeart/2005/8/layout/architecture"/>
    <dgm:cxn modelId="{86222C79-0A30-4BEA-A8FF-B2AAC399FFDD}" srcId="{CB1E825C-5C72-43D0-A91E-BB750AF646DA}" destId="{0AB0CB75-595C-45F0-B7E1-BB7611B27C97}" srcOrd="0" destOrd="0" parTransId="{98E9D880-FA21-4222-9E2B-18D03B95F5F5}" sibTransId="{B077611A-DBEF-49DF-AF00-3D202D5CB488}"/>
    <dgm:cxn modelId="{0779A39B-6CA0-4BF1-877F-D67EB008DD01}" srcId="{0AB0CB75-595C-45F0-B7E1-BB7611B27C97}" destId="{C8D40701-DDAD-470B-94B6-D9F8CB458186}" srcOrd="2" destOrd="0" parTransId="{7311D06F-2501-4CE5-A9B5-369483A8AE30}" sibTransId="{361B2A3C-B063-43F3-84B4-FA90B6D8842B}"/>
    <dgm:cxn modelId="{C21A8CBE-6F58-493D-ABD8-DB4465DDCF36}" type="presOf" srcId="{4EBD756B-538C-43B9-A17B-380F7EC9A23A}" destId="{B9025850-8961-4173-A037-EEFDAE1A9027}" srcOrd="0" destOrd="0" presId="urn:microsoft.com/office/officeart/2005/8/layout/architecture"/>
    <dgm:cxn modelId="{8183DF61-A7AF-4ADB-A292-ECE1315DA580}" type="presOf" srcId="{CB1E825C-5C72-43D0-A91E-BB750AF646DA}" destId="{791A92D1-4037-4303-A1DB-EF5BE8276357}" srcOrd="0" destOrd="0" presId="urn:microsoft.com/office/officeart/2005/8/layout/architecture"/>
    <dgm:cxn modelId="{8EEA1E1E-ABEB-474F-9F89-0830D023BD88}" srcId="{0AB0CB75-595C-45F0-B7E1-BB7611B27C97}" destId="{4F11DE75-836C-47C7-8BEF-B42DA550EAB3}" srcOrd="8" destOrd="0" parTransId="{F658335A-11ED-47A7-8E50-47C9C160D84B}" sibTransId="{B56E6F26-A813-436D-BC36-8890A5FC0262}"/>
    <dgm:cxn modelId="{D0D620E5-0228-4B65-AB9F-0FF244BB169B}" type="presOf" srcId="{E6E3B01D-AADE-4E5D-B137-137225E22DE7}" destId="{40248CC5-889B-4E86-89EA-6D0D26B274CB}" srcOrd="0" destOrd="0" presId="urn:microsoft.com/office/officeart/2005/8/layout/architecture"/>
    <dgm:cxn modelId="{08ADDA22-946F-4F67-B093-D16AD5BA4C4D}" srcId="{0AB0CB75-595C-45F0-B7E1-BB7611B27C97}" destId="{02710FEF-29B4-438C-BF83-E9583B945688}" srcOrd="5" destOrd="0" parTransId="{E8960516-A641-4370-B043-3301520D58D1}" sibTransId="{DD43FA43-9A48-44A2-B50F-64CB2B359ADD}"/>
    <dgm:cxn modelId="{99423A39-C954-4E4E-86B8-C51FA9A47803}" type="presOf" srcId="{B3A8D3C3-9C3F-4398-BC30-368D6E58CFFF}" destId="{CFFAE0A6-6433-4CDC-827A-5A61C039554F}" srcOrd="0" destOrd="0" presId="urn:microsoft.com/office/officeart/2005/8/layout/architecture"/>
    <dgm:cxn modelId="{A43FEF9A-D3D4-4953-B97A-000E719A527F}" type="presOf" srcId="{0AB0CB75-595C-45F0-B7E1-BB7611B27C97}" destId="{C4AEE407-0CAD-4355-81D4-36F460A76E27}" srcOrd="0" destOrd="0" presId="urn:microsoft.com/office/officeart/2005/8/layout/architecture"/>
    <dgm:cxn modelId="{2A3E5E6E-C881-4257-B29E-CE168AC718E7}" srcId="{0AB0CB75-595C-45F0-B7E1-BB7611B27C97}" destId="{ECF40BE6-80EC-4C4E-AED9-CA4E72EEBE71}" srcOrd="9" destOrd="0" parTransId="{A3CAD15D-A39D-4D80-9FDB-F8650604F514}" sibTransId="{623AC887-B768-4CC0-8A48-FD6BCB5E8B11}"/>
    <dgm:cxn modelId="{DC4B788E-32AC-434D-8909-EFE038C5F62D}" srcId="{0AB0CB75-595C-45F0-B7E1-BB7611B27C97}" destId="{9F17F626-6916-4002-AD84-8A67FD4A0D77}" srcOrd="3" destOrd="0" parTransId="{5F7E7450-27A6-40D0-9204-2176095B1D08}" sibTransId="{84E43866-CDEA-4A33-8613-BD4EEEFCFC83}"/>
    <dgm:cxn modelId="{E92167E5-7D43-463D-B683-D0753BD0B678}" type="presOf" srcId="{4F11DE75-836C-47C7-8BEF-B42DA550EAB3}" destId="{64D1FCC8-C8D3-4130-824A-5CF0D6A5B32F}" srcOrd="0" destOrd="0" presId="urn:microsoft.com/office/officeart/2005/8/layout/architecture"/>
    <dgm:cxn modelId="{AF770A4B-7140-4690-87AF-A542395AF5EA}" type="presOf" srcId="{C8D40701-DDAD-470B-94B6-D9F8CB458186}" destId="{AFB8B644-405E-4E48-8DCE-33D46A59B761}" srcOrd="0" destOrd="0" presId="urn:microsoft.com/office/officeart/2005/8/layout/architecture"/>
    <dgm:cxn modelId="{10ED93D4-C058-471A-84E9-BCFACCE04B46}" srcId="{0AB0CB75-595C-45F0-B7E1-BB7611B27C97}" destId="{B3A8D3C3-9C3F-4398-BC30-368D6E58CFFF}" srcOrd="6" destOrd="0" parTransId="{E7EB6DC0-3F71-42AD-8ECD-F7E5D5AA6B30}" sibTransId="{EFC7DD13-FC8A-4277-9605-F375A5891ACE}"/>
    <dgm:cxn modelId="{1B515832-A1EB-456B-888E-C5D674F06855}" srcId="{0AB0CB75-595C-45F0-B7E1-BB7611B27C97}" destId="{4EBD756B-538C-43B9-A17B-380F7EC9A23A}" srcOrd="1" destOrd="0" parTransId="{755A570D-9BA7-46F7-80C7-48156C979C0E}" sibTransId="{9AC8C87E-BAA5-4B16-9664-30F8A2E346AA}"/>
    <dgm:cxn modelId="{2D28AFCD-1D0E-4C7C-9870-52DA34279E3B}" type="presOf" srcId="{64502808-CFA0-4A10-89D8-19D7F34FB05E}" destId="{D2D03BBB-1C00-4790-9522-2803A246135E}" srcOrd="0" destOrd="0" presId="urn:microsoft.com/office/officeart/2005/8/layout/architecture"/>
    <dgm:cxn modelId="{6EFFB600-6BB3-4535-8FEA-F1A4D4CB737D}" srcId="{0AB0CB75-595C-45F0-B7E1-BB7611B27C97}" destId="{64502808-CFA0-4A10-89D8-19D7F34FB05E}" srcOrd="4" destOrd="0" parTransId="{6193F94A-BC49-487C-B80E-F101C0820ECD}" sibTransId="{92B763E4-FB9C-4FFB-A416-B4D67934ACE5}"/>
    <dgm:cxn modelId="{BA4FE770-9C05-4D4E-A910-757F9478A2DF}" type="presOf" srcId="{EB7EE401-15FA-4D2F-9374-A2248AE897BE}" destId="{3421E3BC-518D-4DAD-9E78-6BE34F0D1F4F}" srcOrd="0" destOrd="0" presId="urn:microsoft.com/office/officeart/2005/8/layout/architecture"/>
    <dgm:cxn modelId="{24282EFA-296C-4BDC-A304-94C55BB94F12}" srcId="{0AB0CB75-595C-45F0-B7E1-BB7611B27C97}" destId="{E6E3B01D-AADE-4E5D-B137-137225E22DE7}" srcOrd="10" destOrd="0" parTransId="{7813451F-CA3F-4721-B474-59CB3D46569F}" sibTransId="{51958D64-9B20-4529-9B43-F01F7875DD15}"/>
    <dgm:cxn modelId="{571F8C5C-4905-4140-889C-8B5A48A0DB1C}" srcId="{0AB0CB75-595C-45F0-B7E1-BB7611B27C97}" destId="{EB7EE401-15FA-4D2F-9374-A2248AE897BE}" srcOrd="7" destOrd="0" parTransId="{33501786-37C4-44F3-B98C-69BBB0F22EEE}" sibTransId="{7531AFB6-A1AA-4591-A37E-D79EAD84D3F9}"/>
    <dgm:cxn modelId="{6322F3DD-B070-4501-B9D4-97E6600D6844}" type="presOf" srcId="{9F17F626-6916-4002-AD84-8A67FD4A0D77}" destId="{F8BF2020-B1E2-420F-981D-A4E3BA5DA51C}" srcOrd="0" destOrd="0" presId="urn:microsoft.com/office/officeart/2005/8/layout/architecture"/>
    <dgm:cxn modelId="{9C13D11D-94BD-49A3-A831-08FE96F039F3}" srcId="{0AB0CB75-595C-45F0-B7E1-BB7611B27C97}" destId="{63EBC6EC-F051-4427-9BA6-5F4CE7C6E53C}" srcOrd="0" destOrd="0" parTransId="{3D58BFBF-688A-4F87-8873-6C82DAF750AC}" sibTransId="{AD0C3278-ED89-44BD-8B24-1D33A38FB0D6}"/>
    <dgm:cxn modelId="{16D13091-0852-46C9-B405-D68CCA9D58CC}" type="presOf" srcId="{ECF40BE6-80EC-4C4E-AED9-CA4E72EEBE71}" destId="{7A362437-7C92-48E2-8AF0-70B8B72050BB}" srcOrd="0" destOrd="0" presId="urn:microsoft.com/office/officeart/2005/8/layout/architecture"/>
    <dgm:cxn modelId="{8FDE3D26-6E5E-4DF2-9C34-7E59E5CF2FFB}" type="presOf" srcId="{02710FEF-29B4-438C-BF83-E9583B945688}" destId="{1AB11638-9B88-49B1-8129-9D4020B53BCE}" srcOrd="0" destOrd="0" presId="urn:microsoft.com/office/officeart/2005/8/layout/architecture"/>
    <dgm:cxn modelId="{86F12194-3DCF-4B53-A25D-488F3084BADF}" type="presParOf" srcId="{791A92D1-4037-4303-A1DB-EF5BE8276357}" destId="{BE74318D-50FA-4125-8238-F97CB038779D}" srcOrd="0" destOrd="0" presId="urn:microsoft.com/office/officeart/2005/8/layout/architecture"/>
    <dgm:cxn modelId="{4B794F23-AD9B-44C9-9195-DA4D4B9C1B88}" type="presParOf" srcId="{BE74318D-50FA-4125-8238-F97CB038779D}" destId="{C4AEE407-0CAD-4355-81D4-36F460A76E27}" srcOrd="0" destOrd="0" presId="urn:microsoft.com/office/officeart/2005/8/layout/architecture"/>
    <dgm:cxn modelId="{71B41F31-6F12-417B-9203-0D5876B07F17}" type="presParOf" srcId="{BE74318D-50FA-4125-8238-F97CB038779D}" destId="{9BB38378-A0E7-4B4E-A1B1-E4A413D5B671}" srcOrd="1" destOrd="0" presId="urn:microsoft.com/office/officeart/2005/8/layout/architecture"/>
    <dgm:cxn modelId="{40918205-C1EA-412C-ABB6-F8FA1010A59B}" type="presParOf" srcId="{BE74318D-50FA-4125-8238-F97CB038779D}" destId="{A362FB30-D38C-47DC-80D6-D874B871F790}" srcOrd="2" destOrd="0" presId="urn:microsoft.com/office/officeart/2005/8/layout/architecture"/>
    <dgm:cxn modelId="{4EBF53AC-BFCA-4473-A83D-EE41D7B3A833}" type="presParOf" srcId="{A362FB30-D38C-47DC-80D6-D874B871F790}" destId="{C8B2100D-9575-4AD8-B02B-9A5752F53D9F}" srcOrd="0" destOrd="0" presId="urn:microsoft.com/office/officeart/2005/8/layout/architecture"/>
    <dgm:cxn modelId="{47CF71F0-0C17-4962-BB96-28439D08E9DA}" type="presParOf" srcId="{C8B2100D-9575-4AD8-B02B-9A5752F53D9F}" destId="{3A7C016A-F558-4A5D-8E6C-70DA678F95F5}" srcOrd="0" destOrd="0" presId="urn:microsoft.com/office/officeart/2005/8/layout/architecture"/>
    <dgm:cxn modelId="{B23750BA-A499-493F-89A2-DC353BCEC60A}" type="presParOf" srcId="{C8B2100D-9575-4AD8-B02B-9A5752F53D9F}" destId="{5CA84949-7B99-40E9-A8C2-502F5A6A3B96}" srcOrd="1" destOrd="0" presId="urn:microsoft.com/office/officeart/2005/8/layout/architecture"/>
    <dgm:cxn modelId="{5C15215F-0E05-4B74-A2AB-E9BFCAC761D6}" type="presParOf" srcId="{A362FB30-D38C-47DC-80D6-D874B871F790}" destId="{D2B35D64-01B5-4BCC-A6BD-E9C748281CF1}" srcOrd="1" destOrd="0" presId="urn:microsoft.com/office/officeart/2005/8/layout/architecture"/>
    <dgm:cxn modelId="{D0F3E997-0708-4E51-8786-313323897093}" type="presParOf" srcId="{A362FB30-D38C-47DC-80D6-D874B871F790}" destId="{CC0B240B-C63C-46C1-9346-A14DA7205D7F}" srcOrd="2" destOrd="0" presId="urn:microsoft.com/office/officeart/2005/8/layout/architecture"/>
    <dgm:cxn modelId="{ED79003D-30FB-48C5-99E9-543F3FC92C09}" type="presParOf" srcId="{CC0B240B-C63C-46C1-9346-A14DA7205D7F}" destId="{B9025850-8961-4173-A037-EEFDAE1A9027}" srcOrd="0" destOrd="0" presId="urn:microsoft.com/office/officeart/2005/8/layout/architecture"/>
    <dgm:cxn modelId="{F168E53F-C1E8-41CB-93DC-E9DFCD1A02E7}" type="presParOf" srcId="{CC0B240B-C63C-46C1-9346-A14DA7205D7F}" destId="{CDD0DE11-D3BE-448E-8C13-4BB26370ABA2}" srcOrd="1" destOrd="0" presId="urn:microsoft.com/office/officeart/2005/8/layout/architecture"/>
    <dgm:cxn modelId="{40E53C19-3DE9-41B0-926A-7C1A72A4B4E2}" type="presParOf" srcId="{A362FB30-D38C-47DC-80D6-D874B871F790}" destId="{54413763-36AE-43EA-8F67-185A8CB428AF}" srcOrd="3" destOrd="0" presId="urn:microsoft.com/office/officeart/2005/8/layout/architecture"/>
    <dgm:cxn modelId="{5CB8E542-11CD-4D7B-90EF-F642A5BB39D1}" type="presParOf" srcId="{A362FB30-D38C-47DC-80D6-D874B871F790}" destId="{AB7B64B6-0953-469E-940E-4DA35D6A2D44}" srcOrd="4" destOrd="0" presId="urn:microsoft.com/office/officeart/2005/8/layout/architecture"/>
    <dgm:cxn modelId="{8F7B077D-67F8-433B-8841-965F0F56153B}" type="presParOf" srcId="{AB7B64B6-0953-469E-940E-4DA35D6A2D44}" destId="{AFB8B644-405E-4E48-8DCE-33D46A59B761}" srcOrd="0" destOrd="0" presId="urn:microsoft.com/office/officeart/2005/8/layout/architecture"/>
    <dgm:cxn modelId="{4A950765-806B-41A7-BBEF-CF4F61106BE7}" type="presParOf" srcId="{AB7B64B6-0953-469E-940E-4DA35D6A2D44}" destId="{AE97E458-F84D-4454-B0A1-314E97B2C816}" srcOrd="1" destOrd="0" presId="urn:microsoft.com/office/officeart/2005/8/layout/architecture"/>
    <dgm:cxn modelId="{BCD9C75F-79ED-462E-A4DD-E8C88D881A29}" type="presParOf" srcId="{A362FB30-D38C-47DC-80D6-D874B871F790}" destId="{65CEE5D7-809A-4124-A795-A3441D27B7FE}" srcOrd="5" destOrd="0" presId="urn:microsoft.com/office/officeart/2005/8/layout/architecture"/>
    <dgm:cxn modelId="{200DB4F1-0C0F-4394-80C9-C055E931F3F7}" type="presParOf" srcId="{A362FB30-D38C-47DC-80D6-D874B871F790}" destId="{37707043-998D-4135-A11E-CE11B7520881}" srcOrd="6" destOrd="0" presId="urn:microsoft.com/office/officeart/2005/8/layout/architecture"/>
    <dgm:cxn modelId="{63BB167C-4163-4FFE-9D30-48690E9A1705}" type="presParOf" srcId="{37707043-998D-4135-A11E-CE11B7520881}" destId="{F8BF2020-B1E2-420F-981D-A4E3BA5DA51C}" srcOrd="0" destOrd="0" presId="urn:microsoft.com/office/officeart/2005/8/layout/architecture"/>
    <dgm:cxn modelId="{36DDB3C5-ED90-4AA2-A0D5-AE6BC4A74361}" type="presParOf" srcId="{37707043-998D-4135-A11E-CE11B7520881}" destId="{8ADFAE4B-ED31-4791-814A-1720785C7B64}" srcOrd="1" destOrd="0" presId="urn:microsoft.com/office/officeart/2005/8/layout/architecture"/>
    <dgm:cxn modelId="{F1A27B18-2FE9-4A50-96B7-33474C6B0949}" type="presParOf" srcId="{A362FB30-D38C-47DC-80D6-D874B871F790}" destId="{BACA6716-5C16-4CFD-BB2D-F8F29C682A8C}" srcOrd="7" destOrd="0" presId="urn:microsoft.com/office/officeart/2005/8/layout/architecture"/>
    <dgm:cxn modelId="{A37EFC6E-0611-4950-BD5B-27575335D1D5}" type="presParOf" srcId="{A362FB30-D38C-47DC-80D6-D874B871F790}" destId="{770AD8D5-44BC-48BB-9684-3E1AFC550D7B}" srcOrd="8" destOrd="0" presId="urn:microsoft.com/office/officeart/2005/8/layout/architecture"/>
    <dgm:cxn modelId="{8B037FF5-856A-45CE-A604-CBBBF00A78B2}" type="presParOf" srcId="{770AD8D5-44BC-48BB-9684-3E1AFC550D7B}" destId="{D2D03BBB-1C00-4790-9522-2803A246135E}" srcOrd="0" destOrd="0" presId="urn:microsoft.com/office/officeart/2005/8/layout/architecture"/>
    <dgm:cxn modelId="{8D486375-2000-4669-AB3F-2789073C4640}" type="presParOf" srcId="{770AD8D5-44BC-48BB-9684-3E1AFC550D7B}" destId="{A09EB3B5-0347-4BC0-8295-AEBF51DB8B87}" srcOrd="1" destOrd="0" presId="urn:microsoft.com/office/officeart/2005/8/layout/architecture"/>
    <dgm:cxn modelId="{539A190F-5BC4-472D-86FF-54A3CA7EB6DA}" type="presParOf" srcId="{A362FB30-D38C-47DC-80D6-D874B871F790}" destId="{25EC9F27-1126-44C1-863F-6EECA2E2E49A}" srcOrd="9" destOrd="0" presId="urn:microsoft.com/office/officeart/2005/8/layout/architecture"/>
    <dgm:cxn modelId="{3722103A-B4FF-47F3-BA57-447A0D863667}" type="presParOf" srcId="{A362FB30-D38C-47DC-80D6-D874B871F790}" destId="{D54716B4-180F-4653-805E-7AD1F9B9E655}" srcOrd="10" destOrd="0" presId="urn:microsoft.com/office/officeart/2005/8/layout/architecture"/>
    <dgm:cxn modelId="{1DA912D3-4623-461A-B570-6C00961C27DB}" type="presParOf" srcId="{D54716B4-180F-4653-805E-7AD1F9B9E655}" destId="{1AB11638-9B88-49B1-8129-9D4020B53BCE}" srcOrd="0" destOrd="0" presId="urn:microsoft.com/office/officeart/2005/8/layout/architecture"/>
    <dgm:cxn modelId="{E313D3AE-5ECC-4A63-964C-A45C85898BE7}" type="presParOf" srcId="{D54716B4-180F-4653-805E-7AD1F9B9E655}" destId="{A41368A6-C3A5-4AC4-BB4C-B208CCFEF8D2}" srcOrd="1" destOrd="0" presId="urn:microsoft.com/office/officeart/2005/8/layout/architecture"/>
    <dgm:cxn modelId="{41377509-F3CD-4398-8C94-F7847A7D8EE0}" type="presParOf" srcId="{A362FB30-D38C-47DC-80D6-D874B871F790}" destId="{1A22F0C5-AF0B-4C1F-A9F8-B5FDBF2A1CAA}" srcOrd="11" destOrd="0" presId="urn:microsoft.com/office/officeart/2005/8/layout/architecture"/>
    <dgm:cxn modelId="{24BB07F3-DCA6-4603-8B66-4B14687E072A}" type="presParOf" srcId="{A362FB30-D38C-47DC-80D6-D874B871F790}" destId="{C801C273-0C6D-4DCB-BC5C-0579C70832E1}" srcOrd="12" destOrd="0" presId="urn:microsoft.com/office/officeart/2005/8/layout/architecture"/>
    <dgm:cxn modelId="{C8F94FA9-CC4F-4BE6-9759-FC7FABCD1518}" type="presParOf" srcId="{C801C273-0C6D-4DCB-BC5C-0579C70832E1}" destId="{CFFAE0A6-6433-4CDC-827A-5A61C039554F}" srcOrd="0" destOrd="0" presId="urn:microsoft.com/office/officeart/2005/8/layout/architecture"/>
    <dgm:cxn modelId="{AD1EB718-2E89-4044-8AE0-14A86DC1C659}" type="presParOf" srcId="{C801C273-0C6D-4DCB-BC5C-0579C70832E1}" destId="{FAAEDFBD-4655-4031-9DDB-8A8F6A1423F6}" srcOrd="1" destOrd="0" presId="urn:microsoft.com/office/officeart/2005/8/layout/architecture"/>
    <dgm:cxn modelId="{EBC5A583-F42D-40AA-8D49-D8924514F859}" type="presParOf" srcId="{A362FB30-D38C-47DC-80D6-D874B871F790}" destId="{CEF27FED-88E6-4142-97E4-FE18F6EDCD69}" srcOrd="13" destOrd="0" presId="urn:microsoft.com/office/officeart/2005/8/layout/architecture"/>
    <dgm:cxn modelId="{15199230-E353-4537-9B28-5DF807D172FD}" type="presParOf" srcId="{A362FB30-D38C-47DC-80D6-D874B871F790}" destId="{AFA06C50-18D3-4000-804E-D610B93144F9}" srcOrd="14" destOrd="0" presId="urn:microsoft.com/office/officeart/2005/8/layout/architecture"/>
    <dgm:cxn modelId="{04303A4F-A9D5-4022-88B4-1D5A3D46694B}" type="presParOf" srcId="{AFA06C50-18D3-4000-804E-D610B93144F9}" destId="{3421E3BC-518D-4DAD-9E78-6BE34F0D1F4F}" srcOrd="0" destOrd="0" presId="urn:microsoft.com/office/officeart/2005/8/layout/architecture"/>
    <dgm:cxn modelId="{D88B08C0-8C7A-4BB2-9394-66FBEEA3F244}" type="presParOf" srcId="{AFA06C50-18D3-4000-804E-D610B93144F9}" destId="{40416720-642F-48C6-A0EF-837AADBF4D64}" srcOrd="1" destOrd="0" presId="urn:microsoft.com/office/officeart/2005/8/layout/architecture"/>
    <dgm:cxn modelId="{C4DAB867-4C17-44F6-ACCB-56F9B2D0DADC}" type="presParOf" srcId="{A362FB30-D38C-47DC-80D6-D874B871F790}" destId="{0B2DE89C-FA89-4277-8710-6415A7CF2B6A}" srcOrd="15" destOrd="0" presId="urn:microsoft.com/office/officeart/2005/8/layout/architecture"/>
    <dgm:cxn modelId="{0944461B-F9FE-4309-A6A3-EAB7BDE7AF6C}" type="presParOf" srcId="{A362FB30-D38C-47DC-80D6-D874B871F790}" destId="{E1018DBD-C5DA-4E63-B064-2ED6281D1F27}" srcOrd="16" destOrd="0" presId="urn:microsoft.com/office/officeart/2005/8/layout/architecture"/>
    <dgm:cxn modelId="{AB9AD50E-0E19-48FB-BFCE-1C6B4B6C4014}" type="presParOf" srcId="{E1018DBD-C5DA-4E63-B064-2ED6281D1F27}" destId="{64D1FCC8-C8D3-4130-824A-5CF0D6A5B32F}" srcOrd="0" destOrd="0" presId="urn:microsoft.com/office/officeart/2005/8/layout/architecture"/>
    <dgm:cxn modelId="{0355E5A4-A6EB-4F30-97AE-F8B8BD0A2130}" type="presParOf" srcId="{E1018DBD-C5DA-4E63-B064-2ED6281D1F27}" destId="{03D646B6-2149-42BB-B1F5-508B24D9699A}" srcOrd="1" destOrd="0" presId="urn:microsoft.com/office/officeart/2005/8/layout/architecture"/>
    <dgm:cxn modelId="{BD3B0FF5-5C99-45B2-B681-A7751CA35EC4}" type="presParOf" srcId="{A362FB30-D38C-47DC-80D6-D874B871F790}" destId="{B9AE9A97-9853-420D-A37C-4CB08E880222}" srcOrd="17" destOrd="0" presId="urn:microsoft.com/office/officeart/2005/8/layout/architecture"/>
    <dgm:cxn modelId="{926364B8-9AD4-4B92-AE14-B389B5E09E86}" type="presParOf" srcId="{A362FB30-D38C-47DC-80D6-D874B871F790}" destId="{6A47CFA5-309A-4049-9ED7-3F3519A53B7D}" srcOrd="18" destOrd="0" presId="urn:microsoft.com/office/officeart/2005/8/layout/architecture"/>
    <dgm:cxn modelId="{73DCD2A8-2270-4C65-983A-143EC88D3B62}" type="presParOf" srcId="{6A47CFA5-309A-4049-9ED7-3F3519A53B7D}" destId="{7A362437-7C92-48E2-8AF0-70B8B72050BB}" srcOrd="0" destOrd="0" presId="urn:microsoft.com/office/officeart/2005/8/layout/architecture"/>
    <dgm:cxn modelId="{4AA1E188-A2F8-44D0-A020-48772D9D6BC9}" type="presParOf" srcId="{6A47CFA5-309A-4049-9ED7-3F3519A53B7D}" destId="{5115AADD-4AB5-447A-A994-B019CB4E52A8}" srcOrd="1" destOrd="0" presId="urn:microsoft.com/office/officeart/2005/8/layout/architecture"/>
    <dgm:cxn modelId="{FE706327-1696-427C-B18F-1E4A3A8E6CD1}" type="presParOf" srcId="{A362FB30-D38C-47DC-80D6-D874B871F790}" destId="{24FC8EB6-203E-4327-9372-E7C494487249}" srcOrd="19" destOrd="0" presId="urn:microsoft.com/office/officeart/2005/8/layout/architecture"/>
    <dgm:cxn modelId="{778562A5-EA89-43CF-BE13-7A3A4EBDA7DA}" type="presParOf" srcId="{A362FB30-D38C-47DC-80D6-D874B871F790}" destId="{0B5CA8A2-E8F4-49E5-A902-95C47161096B}" srcOrd="20" destOrd="0" presId="urn:microsoft.com/office/officeart/2005/8/layout/architecture"/>
    <dgm:cxn modelId="{68459F52-30FA-44E7-B5D2-492834DEB323}" type="presParOf" srcId="{0B5CA8A2-E8F4-49E5-A902-95C47161096B}" destId="{40248CC5-889B-4E86-89EA-6D0D26B274CB}" srcOrd="0" destOrd="0" presId="urn:microsoft.com/office/officeart/2005/8/layout/architecture"/>
    <dgm:cxn modelId="{1E2B833B-F502-4468-8F46-C37C1F2364E1}" type="presParOf" srcId="{0B5CA8A2-E8F4-49E5-A902-95C47161096B}" destId="{88C62C99-7437-451A-AAE4-4F4B6C0F8A33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B1E825C-5C72-43D0-A91E-BB750AF646DA}" type="doc">
      <dgm:prSet loTypeId="urn:microsoft.com/office/officeart/2005/8/layout/architecture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AB0CB75-595C-45F0-B7E1-BB7611B27C97}">
      <dgm:prSet phldrT="[Text]"/>
      <dgm:spPr/>
      <dgm:t>
        <a:bodyPr/>
        <a:lstStyle/>
        <a:p>
          <a:r>
            <a:rPr lang="en-US" dirty="0" smtClean="0"/>
            <a:t>MSSQL </a:t>
          </a:r>
          <a:r>
            <a:rPr lang="en-US" dirty="0" smtClean="0"/>
            <a:t>Databases</a:t>
          </a:r>
          <a:endParaRPr lang="en-US" dirty="0"/>
        </a:p>
      </dgm:t>
    </dgm:pt>
    <dgm:pt modelId="{98E9D880-FA21-4222-9E2B-18D03B95F5F5}" type="parTrans" cxnId="{86222C79-0A30-4BEA-A8FF-B2AAC399FFDD}">
      <dgm:prSet/>
      <dgm:spPr/>
      <dgm:t>
        <a:bodyPr/>
        <a:lstStyle/>
        <a:p>
          <a:endParaRPr lang="en-US"/>
        </a:p>
      </dgm:t>
    </dgm:pt>
    <dgm:pt modelId="{B077611A-DBEF-49DF-AF00-3D202D5CB488}" type="sibTrans" cxnId="{86222C79-0A30-4BEA-A8FF-B2AAC399FFDD}">
      <dgm:prSet/>
      <dgm:spPr/>
      <dgm:t>
        <a:bodyPr/>
        <a:lstStyle/>
        <a:p>
          <a:endParaRPr lang="en-US"/>
        </a:p>
      </dgm:t>
    </dgm:pt>
    <dgm:pt modelId="{63EBC6EC-F051-4427-9BA6-5F4CE7C6E53C}">
      <dgm:prSet phldrT="[Text]"/>
      <dgm:spPr>
        <a:solidFill>
          <a:schemeClr val="accent2"/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 smtClean="0"/>
            <a:t>PHP</a:t>
          </a:r>
          <a:br>
            <a:rPr lang="en-US" dirty="0" smtClean="0"/>
          </a:br>
          <a:r>
            <a:rPr lang="en-US" dirty="0" smtClean="0"/>
            <a:t> Spectral Services</a:t>
          </a:r>
          <a:endParaRPr lang="en-US" dirty="0"/>
        </a:p>
      </dgm:t>
    </dgm:pt>
    <dgm:pt modelId="{AD0C3278-ED89-44BD-8B24-1D33A38FB0D6}" type="sibTrans" cxnId="{9C13D11D-94BD-49A3-A831-08FE96F039F3}">
      <dgm:prSet/>
      <dgm:spPr/>
      <dgm:t>
        <a:bodyPr/>
        <a:lstStyle/>
        <a:p>
          <a:endParaRPr lang="en-US"/>
        </a:p>
      </dgm:t>
    </dgm:pt>
    <dgm:pt modelId="{3D58BFBF-688A-4F87-8873-6C82DAF750AC}" type="parTrans" cxnId="{9C13D11D-94BD-49A3-A831-08FE96F039F3}">
      <dgm:prSet/>
      <dgm:spPr/>
      <dgm:t>
        <a:bodyPr/>
        <a:lstStyle/>
        <a:p>
          <a:endParaRPr lang="en-US"/>
        </a:p>
      </dgm:t>
    </dgm:pt>
    <dgm:pt modelId="{4EBD756B-538C-43B9-A17B-380F7EC9A23A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PHP </a:t>
          </a:r>
          <a:br>
            <a:rPr lang="en-US" dirty="0" smtClean="0"/>
          </a:br>
          <a:r>
            <a:rPr lang="en-US" dirty="0" smtClean="0"/>
            <a:t>Cone Services</a:t>
          </a:r>
          <a:endParaRPr lang="en-US" dirty="0"/>
        </a:p>
      </dgm:t>
    </dgm:pt>
    <dgm:pt modelId="{755A570D-9BA7-46F7-80C7-48156C979C0E}" type="parTrans" cxnId="{1B515832-A1EB-456B-888E-C5D674F06855}">
      <dgm:prSet/>
      <dgm:spPr/>
      <dgm:t>
        <a:bodyPr/>
        <a:lstStyle/>
        <a:p>
          <a:endParaRPr lang="en-US"/>
        </a:p>
      </dgm:t>
    </dgm:pt>
    <dgm:pt modelId="{9AC8C87E-BAA5-4B16-9664-30F8A2E346AA}" type="sibTrans" cxnId="{1B515832-A1EB-456B-888E-C5D674F06855}">
      <dgm:prSet/>
      <dgm:spPr/>
      <dgm:t>
        <a:bodyPr/>
        <a:lstStyle/>
        <a:p>
          <a:endParaRPr lang="en-US"/>
        </a:p>
      </dgm:t>
    </dgm:pt>
    <dgm:pt modelId="{64502808-CFA0-4A10-89D8-19D7F34FB05E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C#/IIS </a:t>
          </a:r>
          <a:br>
            <a:rPr lang="en-US" dirty="0" smtClean="0"/>
          </a:br>
          <a:r>
            <a:rPr lang="en-US" dirty="0" smtClean="0"/>
            <a:t>Image Services</a:t>
          </a:r>
          <a:endParaRPr lang="en-US" dirty="0"/>
        </a:p>
      </dgm:t>
    </dgm:pt>
    <dgm:pt modelId="{6193F94A-BC49-487C-B80E-F101C0820ECD}" type="parTrans" cxnId="{6EFFB600-6BB3-4535-8FEA-F1A4D4CB737D}">
      <dgm:prSet/>
      <dgm:spPr/>
      <dgm:t>
        <a:bodyPr/>
        <a:lstStyle/>
        <a:p>
          <a:endParaRPr lang="en-US"/>
        </a:p>
      </dgm:t>
    </dgm:pt>
    <dgm:pt modelId="{92B763E4-FB9C-4FFB-A416-B4D67934ACE5}" type="sibTrans" cxnId="{6EFFB600-6BB3-4535-8FEA-F1A4D4CB737D}">
      <dgm:prSet/>
      <dgm:spPr/>
      <dgm:t>
        <a:bodyPr/>
        <a:lstStyle/>
        <a:p>
          <a:endParaRPr lang="en-US"/>
        </a:p>
      </dgm:t>
    </dgm:pt>
    <dgm:pt modelId="{9F17F626-6916-4002-AD84-8A67FD4A0D77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C#/IIS</a:t>
          </a:r>
          <a:br>
            <a:rPr lang="en-US" dirty="0" smtClean="0"/>
          </a:br>
          <a:r>
            <a:rPr lang="en-US" dirty="0" smtClean="0"/>
            <a:t> Cone Services</a:t>
          </a:r>
          <a:endParaRPr lang="en-US" dirty="0"/>
        </a:p>
      </dgm:t>
    </dgm:pt>
    <dgm:pt modelId="{5F7E7450-27A6-40D0-9204-2176095B1D08}" type="parTrans" cxnId="{DC4B788E-32AC-434D-8909-EFE038C5F62D}">
      <dgm:prSet/>
      <dgm:spPr/>
      <dgm:t>
        <a:bodyPr/>
        <a:lstStyle/>
        <a:p>
          <a:endParaRPr lang="en-US"/>
        </a:p>
      </dgm:t>
    </dgm:pt>
    <dgm:pt modelId="{84E43866-CDEA-4A33-8613-BD4EEEFCFC83}" type="sibTrans" cxnId="{DC4B788E-32AC-434D-8909-EFE038C5F62D}">
      <dgm:prSet/>
      <dgm:spPr/>
      <dgm:t>
        <a:bodyPr/>
        <a:lstStyle/>
        <a:p>
          <a:endParaRPr lang="en-US"/>
        </a:p>
      </dgm:t>
    </dgm:pt>
    <dgm:pt modelId="{02710FEF-29B4-438C-BF83-E9583B945688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C#/IIS </a:t>
          </a:r>
          <a:br>
            <a:rPr lang="en-US" dirty="0" smtClean="0"/>
          </a:br>
          <a:r>
            <a:rPr lang="en-US" dirty="0" smtClean="0"/>
            <a:t>TAP Services</a:t>
          </a:r>
          <a:endParaRPr lang="en-US" dirty="0"/>
        </a:p>
      </dgm:t>
    </dgm:pt>
    <dgm:pt modelId="{E8960516-A641-4370-B043-3301520D58D1}" type="parTrans" cxnId="{08ADDA22-946F-4F67-B093-D16AD5BA4C4D}">
      <dgm:prSet/>
      <dgm:spPr/>
      <dgm:t>
        <a:bodyPr/>
        <a:lstStyle/>
        <a:p>
          <a:endParaRPr lang="en-US"/>
        </a:p>
      </dgm:t>
    </dgm:pt>
    <dgm:pt modelId="{DD43FA43-9A48-44A2-B50F-64CB2B359ADD}" type="sibTrans" cxnId="{08ADDA22-946F-4F67-B093-D16AD5BA4C4D}">
      <dgm:prSet/>
      <dgm:spPr/>
      <dgm:t>
        <a:bodyPr/>
        <a:lstStyle/>
        <a:p>
          <a:endParaRPr lang="en-US"/>
        </a:p>
      </dgm:t>
    </dgm:pt>
    <dgm:pt modelId="{4F11DE75-836C-47C7-8BEF-B42DA550EAB3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 smtClean="0"/>
            <a:t>File Distribution</a:t>
          </a:r>
          <a:endParaRPr lang="en-US" dirty="0"/>
        </a:p>
      </dgm:t>
    </dgm:pt>
    <dgm:pt modelId="{F658335A-11ED-47A7-8E50-47C9C160D84B}" type="parTrans" cxnId="{8EEA1E1E-ABEB-474F-9F89-0830D023BD88}">
      <dgm:prSet/>
      <dgm:spPr/>
      <dgm:t>
        <a:bodyPr/>
        <a:lstStyle/>
        <a:p>
          <a:endParaRPr lang="en-US"/>
        </a:p>
      </dgm:t>
    </dgm:pt>
    <dgm:pt modelId="{B56E6F26-A813-436D-BC36-8890A5FC0262}" type="sibTrans" cxnId="{8EEA1E1E-ABEB-474F-9F89-0830D023BD88}">
      <dgm:prSet/>
      <dgm:spPr/>
      <dgm:t>
        <a:bodyPr/>
        <a:lstStyle/>
        <a:p>
          <a:endParaRPr lang="en-US"/>
        </a:p>
      </dgm:t>
    </dgm:pt>
    <dgm:pt modelId="{ECF40BE6-80EC-4C4E-AED9-CA4E72EEBE71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 smtClean="0"/>
            <a:t>Python </a:t>
          </a:r>
          <a:br>
            <a:rPr lang="en-US" dirty="0" smtClean="0"/>
          </a:br>
          <a:r>
            <a:rPr lang="en-US" dirty="0" smtClean="0"/>
            <a:t>on </a:t>
          </a:r>
          <a:r>
            <a:rPr lang="en-US" dirty="0" err="1" smtClean="0"/>
            <a:t>nginx</a:t>
          </a:r>
          <a:r>
            <a:rPr lang="en-US" dirty="0" smtClean="0"/>
            <a:t/>
          </a:r>
          <a:br>
            <a:rPr lang="en-US" dirty="0" smtClean="0"/>
          </a:br>
          <a:r>
            <a:rPr lang="en-US" dirty="0" smtClean="0"/>
            <a:t/>
          </a:r>
          <a:br>
            <a:rPr lang="en-US" dirty="0" smtClean="0"/>
          </a:br>
          <a:r>
            <a:rPr lang="en-US" dirty="0" smtClean="0"/>
            <a:t>MAST API</a:t>
          </a:r>
          <a:endParaRPr lang="en-US" dirty="0"/>
        </a:p>
      </dgm:t>
    </dgm:pt>
    <dgm:pt modelId="{A3CAD15D-A39D-4D80-9FDB-F8650604F514}" type="parTrans" cxnId="{2A3E5E6E-C881-4257-B29E-CE168AC718E7}">
      <dgm:prSet/>
      <dgm:spPr/>
      <dgm:t>
        <a:bodyPr/>
        <a:lstStyle/>
        <a:p>
          <a:endParaRPr lang="en-US"/>
        </a:p>
      </dgm:t>
    </dgm:pt>
    <dgm:pt modelId="{623AC887-B768-4CC0-8A48-FD6BCB5E8B11}" type="sibTrans" cxnId="{2A3E5E6E-C881-4257-B29E-CE168AC718E7}">
      <dgm:prSet/>
      <dgm:spPr/>
      <dgm:t>
        <a:bodyPr/>
        <a:lstStyle/>
        <a:p>
          <a:endParaRPr lang="en-US"/>
        </a:p>
      </dgm:t>
    </dgm:pt>
    <dgm:pt modelId="{E6E3B01D-AADE-4E5D-B137-137225E22DE7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 smtClean="0"/>
            <a:t>Python </a:t>
          </a:r>
          <a:br>
            <a:rPr lang="en-US" dirty="0" smtClean="0"/>
          </a:br>
          <a:r>
            <a:rPr lang="en-US" dirty="0" smtClean="0"/>
            <a:t>on </a:t>
          </a:r>
          <a:r>
            <a:rPr lang="en-US" dirty="0" err="1" smtClean="0"/>
            <a:t>nginx</a:t>
          </a:r>
          <a:r>
            <a:rPr lang="en-US" dirty="0" smtClean="0"/>
            <a:t/>
          </a:r>
          <a:br>
            <a:rPr lang="en-US" dirty="0" smtClean="0"/>
          </a:br>
          <a:r>
            <a:rPr lang="en-US" dirty="0" smtClean="0"/>
            <a:t/>
          </a:r>
          <a:br>
            <a:rPr lang="en-US" dirty="0" smtClean="0"/>
          </a:br>
          <a:r>
            <a:rPr lang="en-US" dirty="0" err="1" smtClean="0"/>
            <a:t>Misc</a:t>
          </a:r>
          <a:r>
            <a:rPr lang="en-US" dirty="0" smtClean="0"/>
            <a:t> </a:t>
          </a:r>
          <a:br>
            <a:rPr lang="en-US" dirty="0" smtClean="0"/>
          </a:br>
          <a:r>
            <a:rPr lang="en-US" dirty="0" smtClean="0"/>
            <a:t>Services</a:t>
          </a:r>
          <a:endParaRPr lang="en-US" dirty="0"/>
        </a:p>
      </dgm:t>
    </dgm:pt>
    <dgm:pt modelId="{7813451F-CA3F-4721-B474-59CB3D46569F}" type="parTrans" cxnId="{24282EFA-296C-4BDC-A304-94C55BB94F12}">
      <dgm:prSet/>
      <dgm:spPr/>
      <dgm:t>
        <a:bodyPr/>
        <a:lstStyle/>
        <a:p>
          <a:endParaRPr lang="en-US"/>
        </a:p>
      </dgm:t>
    </dgm:pt>
    <dgm:pt modelId="{51958D64-9B20-4529-9B43-F01F7875DD15}" type="sibTrans" cxnId="{24282EFA-296C-4BDC-A304-94C55BB94F12}">
      <dgm:prSet/>
      <dgm:spPr/>
      <dgm:t>
        <a:bodyPr/>
        <a:lstStyle/>
        <a:p>
          <a:endParaRPr lang="en-US"/>
        </a:p>
      </dgm:t>
    </dgm:pt>
    <dgm:pt modelId="{B3A8D3C3-9C3F-4398-BC30-368D6E58CFFF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CASJOBS</a:t>
          </a:r>
          <a:endParaRPr lang="en-US" dirty="0"/>
        </a:p>
      </dgm:t>
    </dgm:pt>
    <dgm:pt modelId="{E7EB6DC0-3F71-42AD-8ECD-F7E5D5AA6B30}" type="parTrans" cxnId="{10ED93D4-C058-471A-84E9-BCFACCE04B46}">
      <dgm:prSet/>
      <dgm:spPr/>
      <dgm:t>
        <a:bodyPr/>
        <a:lstStyle/>
        <a:p>
          <a:endParaRPr lang="en-US"/>
        </a:p>
      </dgm:t>
    </dgm:pt>
    <dgm:pt modelId="{EFC7DD13-FC8A-4277-9605-F375A5891ACE}" type="sibTrans" cxnId="{10ED93D4-C058-471A-84E9-BCFACCE04B46}">
      <dgm:prSet/>
      <dgm:spPr/>
      <dgm:t>
        <a:bodyPr/>
        <a:lstStyle/>
        <a:p>
          <a:endParaRPr lang="en-US"/>
        </a:p>
      </dgm:t>
    </dgm:pt>
    <dgm:pt modelId="{EB7EE401-15FA-4D2F-9374-A2248AE897BE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Registry</a:t>
          </a:r>
          <a:endParaRPr lang="en-US" dirty="0"/>
        </a:p>
      </dgm:t>
    </dgm:pt>
    <dgm:pt modelId="{33501786-37C4-44F3-B98C-69BBB0F22EEE}" type="parTrans" cxnId="{571F8C5C-4905-4140-889C-8B5A48A0DB1C}">
      <dgm:prSet/>
      <dgm:spPr/>
      <dgm:t>
        <a:bodyPr/>
        <a:lstStyle/>
        <a:p>
          <a:endParaRPr lang="en-US"/>
        </a:p>
      </dgm:t>
    </dgm:pt>
    <dgm:pt modelId="{7531AFB6-A1AA-4591-A37E-D79EAD84D3F9}" type="sibTrans" cxnId="{571F8C5C-4905-4140-889C-8B5A48A0DB1C}">
      <dgm:prSet/>
      <dgm:spPr/>
      <dgm:t>
        <a:bodyPr/>
        <a:lstStyle/>
        <a:p>
          <a:endParaRPr lang="en-US"/>
        </a:p>
      </dgm:t>
    </dgm:pt>
    <dgm:pt modelId="{C8D40701-DDAD-470B-94B6-D9F8CB458186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Java </a:t>
          </a:r>
          <a:br>
            <a:rPr lang="en-US" dirty="0" smtClean="0"/>
          </a:br>
          <a:r>
            <a:rPr lang="en-US" dirty="0" smtClean="0"/>
            <a:t>Name </a:t>
          </a:r>
          <a:br>
            <a:rPr lang="en-US" dirty="0" smtClean="0"/>
          </a:br>
          <a:r>
            <a:rPr lang="en-US" dirty="0" smtClean="0"/>
            <a:t>Resolver</a:t>
          </a:r>
          <a:endParaRPr lang="en-US" dirty="0"/>
        </a:p>
      </dgm:t>
    </dgm:pt>
    <dgm:pt modelId="{7311D06F-2501-4CE5-A9B5-369483A8AE30}" type="parTrans" cxnId="{0779A39B-6CA0-4BF1-877F-D67EB008DD01}">
      <dgm:prSet/>
      <dgm:spPr/>
      <dgm:t>
        <a:bodyPr/>
        <a:lstStyle/>
        <a:p>
          <a:endParaRPr lang="en-US"/>
        </a:p>
      </dgm:t>
    </dgm:pt>
    <dgm:pt modelId="{361B2A3C-B063-43F3-84B4-FA90B6D8842B}" type="sibTrans" cxnId="{0779A39B-6CA0-4BF1-877F-D67EB008DD01}">
      <dgm:prSet/>
      <dgm:spPr/>
      <dgm:t>
        <a:bodyPr/>
        <a:lstStyle/>
        <a:p>
          <a:endParaRPr lang="en-US"/>
        </a:p>
      </dgm:t>
    </dgm:pt>
    <dgm:pt modelId="{791A92D1-4037-4303-A1DB-EF5BE8276357}" type="pres">
      <dgm:prSet presAssocID="{CB1E825C-5C72-43D0-A91E-BB750AF646D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E74318D-50FA-4125-8238-F97CB038779D}" type="pres">
      <dgm:prSet presAssocID="{0AB0CB75-595C-45F0-B7E1-BB7611B27C97}" presName="vertOne" presStyleCnt="0"/>
      <dgm:spPr/>
    </dgm:pt>
    <dgm:pt modelId="{C4AEE407-0CAD-4355-81D4-36F460A76E27}" type="pres">
      <dgm:prSet presAssocID="{0AB0CB75-595C-45F0-B7E1-BB7611B27C97}" presName="txOne" presStyleLbl="node0" presStyleIdx="0" presStyleCnt="1" custScaleY="3258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B38378-A0E7-4B4E-A1B1-E4A413D5B671}" type="pres">
      <dgm:prSet presAssocID="{0AB0CB75-595C-45F0-B7E1-BB7611B27C97}" presName="parTransOne" presStyleCnt="0"/>
      <dgm:spPr/>
    </dgm:pt>
    <dgm:pt modelId="{A362FB30-D38C-47DC-80D6-D874B871F790}" type="pres">
      <dgm:prSet presAssocID="{0AB0CB75-595C-45F0-B7E1-BB7611B27C97}" presName="horzOne" presStyleCnt="0"/>
      <dgm:spPr/>
    </dgm:pt>
    <dgm:pt modelId="{C8B2100D-9575-4AD8-B02B-9A5752F53D9F}" type="pres">
      <dgm:prSet presAssocID="{63EBC6EC-F051-4427-9BA6-5F4CE7C6E53C}" presName="vertTwo" presStyleCnt="0"/>
      <dgm:spPr/>
    </dgm:pt>
    <dgm:pt modelId="{3A7C016A-F558-4A5D-8E6C-70DA678F95F5}" type="pres">
      <dgm:prSet presAssocID="{63EBC6EC-F051-4427-9BA6-5F4CE7C6E53C}" presName="txTwo" presStyleLbl="node2" presStyleIdx="0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CA84949-7B99-40E9-A8C2-502F5A6A3B96}" type="pres">
      <dgm:prSet presAssocID="{63EBC6EC-F051-4427-9BA6-5F4CE7C6E53C}" presName="horzTwo" presStyleCnt="0"/>
      <dgm:spPr/>
    </dgm:pt>
    <dgm:pt modelId="{D2B35D64-01B5-4BCC-A6BD-E9C748281CF1}" type="pres">
      <dgm:prSet presAssocID="{AD0C3278-ED89-44BD-8B24-1D33A38FB0D6}" presName="sibSpaceTwo" presStyleCnt="0"/>
      <dgm:spPr/>
    </dgm:pt>
    <dgm:pt modelId="{CC0B240B-C63C-46C1-9346-A14DA7205D7F}" type="pres">
      <dgm:prSet presAssocID="{4EBD756B-538C-43B9-A17B-380F7EC9A23A}" presName="vertTwo" presStyleCnt="0"/>
      <dgm:spPr/>
    </dgm:pt>
    <dgm:pt modelId="{B9025850-8961-4173-A037-EEFDAE1A9027}" type="pres">
      <dgm:prSet presAssocID="{4EBD756B-538C-43B9-A17B-380F7EC9A23A}" presName="txTwo" presStyleLbl="node2" presStyleIdx="1" presStyleCnt="11" custLinFactNeighborY="-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D0DE11-D3BE-448E-8C13-4BB26370ABA2}" type="pres">
      <dgm:prSet presAssocID="{4EBD756B-538C-43B9-A17B-380F7EC9A23A}" presName="horzTwo" presStyleCnt="0"/>
      <dgm:spPr/>
    </dgm:pt>
    <dgm:pt modelId="{54413763-36AE-43EA-8F67-185A8CB428AF}" type="pres">
      <dgm:prSet presAssocID="{9AC8C87E-BAA5-4B16-9664-30F8A2E346AA}" presName="sibSpaceTwo" presStyleCnt="0"/>
      <dgm:spPr/>
    </dgm:pt>
    <dgm:pt modelId="{AB7B64B6-0953-469E-940E-4DA35D6A2D44}" type="pres">
      <dgm:prSet presAssocID="{C8D40701-DDAD-470B-94B6-D9F8CB458186}" presName="vertTwo" presStyleCnt="0"/>
      <dgm:spPr/>
    </dgm:pt>
    <dgm:pt modelId="{AFB8B644-405E-4E48-8DCE-33D46A59B761}" type="pres">
      <dgm:prSet presAssocID="{C8D40701-DDAD-470B-94B6-D9F8CB458186}" presName="txTwo" presStyleLbl="node2" presStyleIdx="2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E97E458-F84D-4454-B0A1-314E97B2C816}" type="pres">
      <dgm:prSet presAssocID="{C8D40701-DDAD-470B-94B6-D9F8CB458186}" presName="horzTwo" presStyleCnt="0"/>
      <dgm:spPr/>
    </dgm:pt>
    <dgm:pt modelId="{65CEE5D7-809A-4124-A795-A3441D27B7FE}" type="pres">
      <dgm:prSet presAssocID="{361B2A3C-B063-43F3-84B4-FA90B6D8842B}" presName="sibSpaceTwo" presStyleCnt="0"/>
      <dgm:spPr/>
    </dgm:pt>
    <dgm:pt modelId="{37707043-998D-4135-A11E-CE11B7520881}" type="pres">
      <dgm:prSet presAssocID="{9F17F626-6916-4002-AD84-8A67FD4A0D77}" presName="vertTwo" presStyleCnt="0"/>
      <dgm:spPr/>
    </dgm:pt>
    <dgm:pt modelId="{F8BF2020-B1E2-420F-981D-A4E3BA5DA51C}" type="pres">
      <dgm:prSet presAssocID="{9F17F626-6916-4002-AD84-8A67FD4A0D77}" presName="txTwo" presStyleLbl="node2" presStyleIdx="3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DFAE4B-ED31-4791-814A-1720785C7B64}" type="pres">
      <dgm:prSet presAssocID="{9F17F626-6916-4002-AD84-8A67FD4A0D77}" presName="horzTwo" presStyleCnt="0"/>
      <dgm:spPr/>
    </dgm:pt>
    <dgm:pt modelId="{BACA6716-5C16-4CFD-BB2D-F8F29C682A8C}" type="pres">
      <dgm:prSet presAssocID="{84E43866-CDEA-4A33-8613-BD4EEEFCFC83}" presName="sibSpaceTwo" presStyleCnt="0"/>
      <dgm:spPr/>
    </dgm:pt>
    <dgm:pt modelId="{770AD8D5-44BC-48BB-9684-3E1AFC550D7B}" type="pres">
      <dgm:prSet presAssocID="{64502808-CFA0-4A10-89D8-19D7F34FB05E}" presName="vertTwo" presStyleCnt="0"/>
      <dgm:spPr/>
    </dgm:pt>
    <dgm:pt modelId="{D2D03BBB-1C00-4790-9522-2803A246135E}" type="pres">
      <dgm:prSet presAssocID="{64502808-CFA0-4A10-89D8-19D7F34FB05E}" presName="txTwo" presStyleLbl="node2" presStyleIdx="4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9EB3B5-0347-4BC0-8295-AEBF51DB8B87}" type="pres">
      <dgm:prSet presAssocID="{64502808-CFA0-4A10-89D8-19D7F34FB05E}" presName="horzTwo" presStyleCnt="0"/>
      <dgm:spPr/>
    </dgm:pt>
    <dgm:pt modelId="{25EC9F27-1126-44C1-863F-6EECA2E2E49A}" type="pres">
      <dgm:prSet presAssocID="{92B763E4-FB9C-4FFB-A416-B4D67934ACE5}" presName="sibSpaceTwo" presStyleCnt="0"/>
      <dgm:spPr/>
    </dgm:pt>
    <dgm:pt modelId="{D54716B4-180F-4653-805E-7AD1F9B9E655}" type="pres">
      <dgm:prSet presAssocID="{02710FEF-29B4-438C-BF83-E9583B945688}" presName="vertTwo" presStyleCnt="0"/>
      <dgm:spPr/>
    </dgm:pt>
    <dgm:pt modelId="{1AB11638-9B88-49B1-8129-9D4020B53BCE}" type="pres">
      <dgm:prSet presAssocID="{02710FEF-29B4-438C-BF83-E9583B945688}" presName="txTwo" presStyleLbl="node2" presStyleIdx="5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1368A6-C3A5-4AC4-BB4C-B208CCFEF8D2}" type="pres">
      <dgm:prSet presAssocID="{02710FEF-29B4-438C-BF83-E9583B945688}" presName="horzTwo" presStyleCnt="0"/>
      <dgm:spPr/>
    </dgm:pt>
    <dgm:pt modelId="{1A22F0C5-AF0B-4C1F-A9F8-B5FDBF2A1CAA}" type="pres">
      <dgm:prSet presAssocID="{DD43FA43-9A48-44A2-B50F-64CB2B359ADD}" presName="sibSpaceTwo" presStyleCnt="0"/>
      <dgm:spPr/>
    </dgm:pt>
    <dgm:pt modelId="{C801C273-0C6D-4DCB-BC5C-0579C70832E1}" type="pres">
      <dgm:prSet presAssocID="{B3A8D3C3-9C3F-4398-BC30-368D6E58CFFF}" presName="vertTwo" presStyleCnt="0"/>
      <dgm:spPr/>
    </dgm:pt>
    <dgm:pt modelId="{CFFAE0A6-6433-4CDC-827A-5A61C039554F}" type="pres">
      <dgm:prSet presAssocID="{B3A8D3C3-9C3F-4398-BC30-368D6E58CFFF}" presName="txTwo" presStyleLbl="node2" presStyleIdx="6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AAEDFBD-4655-4031-9DDB-8A8F6A1423F6}" type="pres">
      <dgm:prSet presAssocID="{B3A8D3C3-9C3F-4398-BC30-368D6E58CFFF}" presName="horzTwo" presStyleCnt="0"/>
      <dgm:spPr/>
    </dgm:pt>
    <dgm:pt modelId="{CEF27FED-88E6-4142-97E4-FE18F6EDCD69}" type="pres">
      <dgm:prSet presAssocID="{EFC7DD13-FC8A-4277-9605-F375A5891ACE}" presName="sibSpaceTwo" presStyleCnt="0"/>
      <dgm:spPr/>
    </dgm:pt>
    <dgm:pt modelId="{AFA06C50-18D3-4000-804E-D610B93144F9}" type="pres">
      <dgm:prSet presAssocID="{EB7EE401-15FA-4D2F-9374-A2248AE897BE}" presName="vertTwo" presStyleCnt="0"/>
      <dgm:spPr/>
    </dgm:pt>
    <dgm:pt modelId="{3421E3BC-518D-4DAD-9E78-6BE34F0D1F4F}" type="pres">
      <dgm:prSet presAssocID="{EB7EE401-15FA-4D2F-9374-A2248AE897BE}" presName="txTwo" presStyleLbl="node2" presStyleIdx="7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0416720-642F-48C6-A0EF-837AADBF4D64}" type="pres">
      <dgm:prSet presAssocID="{EB7EE401-15FA-4D2F-9374-A2248AE897BE}" presName="horzTwo" presStyleCnt="0"/>
      <dgm:spPr/>
    </dgm:pt>
    <dgm:pt modelId="{0B2DE89C-FA89-4277-8710-6415A7CF2B6A}" type="pres">
      <dgm:prSet presAssocID="{7531AFB6-A1AA-4591-A37E-D79EAD84D3F9}" presName="sibSpaceTwo" presStyleCnt="0"/>
      <dgm:spPr/>
    </dgm:pt>
    <dgm:pt modelId="{E1018DBD-C5DA-4E63-B064-2ED6281D1F27}" type="pres">
      <dgm:prSet presAssocID="{4F11DE75-836C-47C7-8BEF-B42DA550EAB3}" presName="vertTwo" presStyleCnt="0"/>
      <dgm:spPr/>
    </dgm:pt>
    <dgm:pt modelId="{64D1FCC8-C8D3-4130-824A-5CF0D6A5B32F}" type="pres">
      <dgm:prSet presAssocID="{4F11DE75-836C-47C7-8BEF-B42DA550EAB3}" presName="txTwo" presStyleLbl="node2" presStyleIdx="8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3D646B6-2149-42BB-B1F5-508B24D9699A}" type="pres">
      <dgm:prSet presAssocID="{4F11DE75-836C-47C7-8BEF-B42DA550EAB3}" presName="horzTwo" presStyleCnt="0"/>
      <dgm:spPr/>
    </dgm:pt>
    <dgm:pt modelId="{B9AE9A97-9853-420D-A37C-4CB08E880222}" type="pres">
      <dgm:prSet presAssocID="{B56E6F26-A813-436D-BC36-8890A5FC0262}" presName="sibSpaceTwo" presStyleCnt="0"/>
      <dgm:spPr/>
    </dgm:pt>
    <dgm:pt modelId="{6A47CFA5-309A-4049-9ED7-3F3519A53B7D}" type="pres">
      <dgm:prSet presAssocID="{ECF40BE6-80EC-4C4E-AED9-CA4E72EEBE71}" presName="vertTwo" presStyleCnt="0"/>
      <dgm:spPr/>
    </dgm:pt>
    <dgm:pt modelId="{7A362437-7C92-48E2-8AF0-70B8B72050BB}" type="pres">
      <dgm:prSet presAssocID="{ECF40BE6-80EC-4C4E-AED9-CA4E72EEBE71}" presName="txTwo" presStyleLbl="node2" presStyleIdx="9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115AADD-4AB5-447A-A994-B019CB4E52A8}" type="pres">
      <dgm:prSet presAssocID="{ECF40BE6-80EC-4C4E-AED9-CA4E72EEBE71}" presName="horzTwo" presStyleCnt="0"/>
      <dgm:spPr/>
    </dgm:pt>
    <dgm:pt modelId="{24FC8EB6-203E-4327-9372-E7C494487249}" type="pres">
      <dgm:prSet presAssocID="{623AC887-B768-4CC0-8A48-FD6BCB5E8B11}" presName="sibSpaceTwo" presStyleCnt="0"/>
      <dgm:spPr/>
    </dgm:pt>
    <dgm:pt modelId="{0B5CA8A2-E8F4-49E5-A902-95C47161096B}" type="pres">
      <dgm:prSet presAssocID="{E6E3B01D-AADE-4E5D-B137-137225E22DE7}" presName="vertTwo" presStyleCnt="0"/>
      <dgm:spPr/>
    </dgm:pt>
    <dgm:pt modelId="{40248CC5-889B-4E86-89EA-6D0D26B274CB}" type="pres">
      <dgm:prSet presAssocID="{E6E3B01D-AADE-4E5D-B137-137225E22DE7}" presName="txTwo" presStyleLbl="node2" presStyleIdx="10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8C62C99-7437-451A-AAE4-4F4B6C0F8A33}" type="pres">
      <dgm:prSet presAssocID="{E6E3B01D-AADE-4E5D-B137-137225E22DE7}" presName="horzTwo" presStyleCnt="0"/>
      <dgm:spPr/>
    </dgm:pt>
  </dgm:ptLst>
  <dgm:cxnLst>
    <dgm:cxn modelId="{873CEA33-48FF-4E43-AC6C-B42D6896DE6A}" type="presOf" srcId="{63EBC6EC-F051-4427-9BA6-5F4CE7C6E53C}" destId="{3A7C016A-F558-4A5D-8E6C-70DA678F95F5}" srcOrd="0" destOrd="0" presId="urn:microsoft.com/office/officeart/2005/8/layout/architecture"/>
    <dgm:cxn modelId="{86222C79-0A30-4BEA-A8FF-B2AAC399FFDD}" srcId="{CB1E825C-5C72-43D0-A91E-BB750AF646DA}" destId="{0AB0CB75-595C-45F0-B7E1-BB7611B27C97}" srcOrd="0" destOrd="0" parTransId="{98E9D880-FA21-4222-9E2B-18D03B95F5F5}" sibTransId="{B077611A-DBEF-49DF-AF00-3D202D5CB488}"/>
    <dgm:cxn modelId="{0779A39B-6CA0-4BF1-877F-D67EB008DD01}" srcId="{0AB0CB75-595C-45F0-B7E1-BB7611B27C97}" destId="{C8D40701-DDAD-470B-94B6-D9F8CB458186}" srcOrd="2" destOrd="0" parTransId="{7311D06F-2501-4CE5-A9B5-369483A8AE30}" sibTransId="{361B2A3C-B063-43F3-84B4-FA90B6D8842B}"/>
    <dgm:cxn modelId="{C21A8CBE-6F58-493D-ABD8-DB4465DDCF36}" type="presOf" srcId="{4EBD756B-538C-43B9-A17B-380F7EC9A23A}" destId="{B9025850-8961-4173-A037-EEFDAE1A9027}" srcOrd="0" destOrd="0" presId="urn:microsoft.com/office/officeart/2005/8/layout/architecture"/>
    <dgm:cxn modelId="{8183DF61-A7AF-4ADB-A292-ECE1315DA580}" type="presOf" srcId="{CB1E825C-5C72-43D0-A91E-BB750AF646DA}" destId="{791A92D1-4037-4303-A1DB-EF5BE8276357}" srcOrd="0" destOrd="0" presId="urn:microsoft.com/office/officeart/2005/8/layout/architecture"/>
    <dgm:cxn modelId="{8EEA1E1E-ABEB-474F-9F89-0830D023BD88}" srcId="{0AB0CB75-595C-45F0-B7E1-BB7611B27C97}" destId="{4F11DE75-836C-47C7-8BEF-B42DA550EAB3}" srcOrd="8" destOrd="0" parTransId="{F658335A-11ED-47A7-8E50-47C9C160D84B}" sibTransId="{B56E6F26-A813-436D-BC36-8890A5FC0262}"/>
    <dgm:cxn modelId="{D0D620E5-0228-4B65-AB9F-0FF244BB169B}" type="presOf" srcId="{E6E3B01D-AADE-4E5D-B137-137225E22DE7}" destId="{40248CC5-889B-4E86-89EA-6D0D26B274CB}" srcOrd="0" destOrd="0" presId="urn:microsoft.com/office/officeart/2005/8/layout/architecture"/>
    <dgm:cxn modelId="{08ADDA22-946F-4F67-B093-D16AD5BA4C4D}" srcId="{0AB0CB75-595C-45F0-B7E1-BB7611B27C97}" destId="{02710FEF-29B4-438C-BF83-E9583B945688}" srcOrd="5" destOrd="0" parTransId="{E8960516-A641-4370-B043-3301520D58D1}" sibTransId="{DD43FA43-9A48-44A2-B50F-64CB2B359ADD}"/>
    <dgm:cxn modelId="{99423A39-C954-4E4E-86B8-C51FA9A47803}" type="presOf" srcId="{B3A8D3C3-9C3F-4398-BC30-368D6E58CFFF}" destId="{CFFAE0A6-6433-4CDC-827A-5A61C039554F}" srcOrd="0" destOrd="0" presId="urn:microsoft.com/office/officeart/2005/8/layout/architecture"/>
    <dgm:cxn modelId="{A43FEF9A-D3D4-4953-B97A-000E719A527F}" type="presOf" srcId="{0AB0CB75-595C-45F0-B7E1-BB7611B27C97}" destId="{C4AEE407-0CAD-4355-81D4-36F460A76E27}" srcOrd="0" destOrd="0" presId="urn:microsoft.com/office/officeart/2005/8/layout/architecture"/>
    <dgm:cxn modelId="{2A3E5E6E-C881-4257-B29E-CE168AC718E7}" srcId="{0AB0CB75-595C-45F0-B7E1-BB7611B27C97}" destId="{ECF40BE6-80EC-4C4E-AED9-CA4E72EEBE71}" srcOrd="9" destOrd="0" parTransId="{A3CAD15D-A39D-4D80-9FDB-F8650604F514}" sibTransId="{623AC887-B768-4CC0-8A48-FD6BCB5E8B11}"/>
    <dgm:cxn modelId="{DC4B788E-32AC-434D-8909-EFE038C5F62D}" srcId="{0AB0CB75-595C-45F0-B7E1-BB7611B27C97}" destId="{9F17F626-6916-4002-AD84-8A67FD4A0D77}" srcOrd="3" destOrd="0" parTransId="{5F7E7450-27A6-40D0-9204-2176095B1D08}" sibTransId="{84E43866-CDEA-4A33-8613-BD4EEEFCFC83}"/>
    <dgm:cxn modelId="{AF770A4B-7140-4690-87AF-A542395AF5EA}" type="presOf" srcId="{C8D40701-DDAD-470B-94B6-D9F8CB458186}" destId="{AFB8B644-405E-4E48-8DCE-33D46A59B761}" srcOrd="0" destOrd="0" presId="urn:microsoft.com/office/officeart/2005/8/layout/architecture"/>
    <dgm:cxn modelId="{E92167E5-7D43-463D-B683-D0753BD0B678}" type="presOf" srcId="{4F11DE75-836C-47C7-8BEF-B42DA550EAB3}" destId="{64D1FCC8-C8D3-4130-824A-5CF0D6A5B32F}" srcOrd="0" destOrd="0" presId="urn:microsoft.com/office/officeart/2005/8/layout/architecture"/>
    <dgm:cxn modelId="{10ED93D4-C058-471A-84E9-BCFACCE04B46}" srcId="{0AB0CB75-595C-45F0-B7E1-BB7611B27C97}" destId="{B3A8D3C3-9C3F-4398-BC30-368D6E58CFFF}" srcOrd="6" destOrd="0" parTransId="{E7EB6DC0-3F71-42AD-8ECD-F7E5D5AA6B30}" sibTransId="{EFC7DD13-FC8A-4277-9605-F375A5891ACE}"/>
    <dgm:cxn modelId="{1B515832-A1EB-456B-888E-C5D674F06855}" srcId="{0AB0CB75-595C-45F0-B7E1-BB7611B27C97}" destId="{4EBD756B-538C-43B9-A17B-380F7EC9A23A}" srcOrd="1" destOrd="0" parTransId="{755A570D-9BA7-46F7-80C7-48156C979C0E}" sibTransId="{9AC8C87E-BAA5-4B16-9664-30F8A2E346AA}"/>
    <dgm:cxn modelId="{2D28AFCD-1D0E-4C7C-9870-52DA34279E3B}" type="presOf" srcId="{64502808-CFA0-4A10-89D8-19D7F34FB05E}" destId="{D2D03BBB-1C00-4790-9522-2803A246135E}" srcOrd="0" destOrd="0" presId="urn:microsoft.com/office/officeart/2005/8/layout/architecture"/>
    <dgm:cxn modelId="{BA4FE770-9C05-4D4E-A910-757F9478A2DF}" type="presOf" srcId="{EB7EE401-15FA-4D2F-9374-A2248AE897BE}" destId="{3421E3BC-518D-4DAD-9E78-6BE34F0D1F4F}" srcOrd="0" destOrd="0" presId="urn:microsoft.com/office/officeart/2005/8/layout/architecture"/>
    <dgm:cxn modelId="{6EFFB600-6BB3-4535-8FEA-F1A4D4CB737D}" srcId="{0AB0CB75-595C-45F0-B7E1-BB7611B27C97}" destId="{64502808-CFA0-4A10-89D8-19D7F34FB05E}" srcOrd="4" destOrd="0" parTransId="{6193F94A-BC49-487C-B80E-F101C0820ECD}" sibTransId="{92B763E4-FB9C-4FFB-A416-B4D67934ACE5}"/>
    <dgm:cxn modelId="{24282EFA-296C-4BDC-A304-94C55BB94F12}" srcId="{0AB0CB75-595C-45F0-B7E1-BB7611B27C97}" destId="{E6E3B01D-AADE-4E5D-B137-137225E22DE7}" srcOrd="10" destOrd="0" parTransId="{7813451F-CA3F-4721-B474-59CB3D46569F}" sibTransId="{51958D64-9B20-4529-9B43-F01F7875DD15}"/>
    <dgm:cxn modelId="{571F8C5C-4905-4140-889C-8B5A48A0DB1C}" srcId="{0AB0CB75-595C-45F0-B7E1-BB7611B27C97}" destId="{EB7EE401-15FA-4D2F-9374-A2248AE897BE}" srcOrd="7" destOrd="0" parTransId="{33501786-37C4-44F3-B98C-69BBB0F22EEE}" sibTransId="{7531AFB6-A1AA-4591-A37E-D79EAD84D3F9}"/>
    <dgm:cxn modelId="{6322F3DD-B070-4501-B9D4-97E6600D6844}" type="presOf" srcId="{9F17F626-6916-4002-AD84-8A67FD4A0D77}" destId="{F8BF2020-B1E2-420F-981D-A4E3BA5DA51C}" srcOrd="0" destOrd="0" presId="urn:microsoft.com/office/officeart/2005/8/layout/architecture"/>
    <dgm:cxn modelId="{9C13D11D-94BD-49A3-A831-08FE96F039F3}" srcId="{0AB0CB75-595C-45F0-B7E1-BB7611B27C97}" destId="{63EBC6EC-F051-4427-9BA6-5F4CE7C6E53C}" srcOrd="0" destOrd="0" parTransId="{3D58BFBF-688A-4F87-8873-6C82DAF750AC}" sibTransId="{AD0C3278-ED89-44BD-8B24-1D33A38FB0D6}"/>
    <dgm:cxn modelId="{16D13091-0852-46C9-B405-D68CCA9D58CC}" type="presOf" srcId="{ECF40BE6-80EC-4C4E-AED9-CA4E72EEBE71}" destId="{7A362437-7C92-48E2-8AF0-70B8B72050BB}" srcOrd="0" destOrd="0" presId="urn:microsoft.com/office/officeart/2005/8/layout/architecture"/>
    <dgm:cxn modelId="{8FDE3D26-6E5E-4DF2-9C34-7E59E5CF2FFB}" type="presOf" srcId="{02710FEF-29B4-438C-BF83-E9583B945688}" destId="{1AB11638-9B88-49B1-8129-9D4020B53BCE}" srcOrd="0" destOrd="0" presId="urn:microsoft.com/office/officeart/2005/8/layout/architecture"/>
    <dgm:cxn modelId="{86F12194-3DCF-4B53-A25D-488F3084BADF}" type="presParOf" srcId="{791A92D1-4037-4303-A1DB-EF5BE8276357}" destId="{BE74318D-50FA-4125-8238-F97CB038779D}" srcOrd="0" destOrd="0" presId="urn:microsoft.com/office/officeart/2005/8/layout/architecture"/>
    <dgm:cxn modelId="{4B794F23-AD9B-44C9-9195-DA4D4B9C1B88}" type="presParOf" srcId="{BE74318D-50FA-4125-8238-F97CB038779D}" destId="{C4AEE407-0CAD-4355-81D4-36F460A76E27}" srcOrd="0" destOrd="0" presId="urn:microsoft.com/office/officeart/2005/8/layout/architecture"/>
    <dgm:cxn modelId="{71B41F31-6F12-417B-9203-0D5876B07F17}" type="presParOf" srcId="{BE74318D-50FA-4125-8238-F97CB038779D}" destId="{9BB38378-A0E7-4B4E-A1B1-E4A413D5B671}" srcOrd="1" destOrd="0" presId="urn:microsoft.com/office/officeart/2005/8/layout/architecture"/>
    <dgm:cxn modelId="{40918205-C1EA-412C-ABB6-F8FA1010A59B}" type="presParOf" srcId="{BE74318D-50FA-4125-8238-F97CB038779D}" destId="{A362FB30-D38C-47DC-80D6-D874B871F790}" srcOrd="2" destOrd="0" presId="urn:microsoft.com/office/officeart/2005/8/layout/architecture"/>
    <dgm:cxn modelId="{4EBF53AC-BFCA-4473-A83D-EE41D7B3A833}" type="presParOf" srcId="{A362FB30-D38C-47DC-80D6-D874B871F790}" destId="{C8B2100D-9575-4AD8-B02B-9A5752F53D9F}" srcOrd="0" destOrd="0" presId="urn:microsoft.com/office/officeart/2005/8/layout/architecture"/>
    <dgm:cxn modelId="{47CF71F0-0C17-4962-BB96-28439D08E9DA}" type="presParOf" srcId="{C8B2100D-9575-4AD8-B02B-9A5752F53D9F}" destId="{3A7C016A-F558-4A5D-8E6C-70DA678F95F5}" srcOrd="0" destOrd="0" presId="urn:microsoft.com/office/officeart/2005/8/layout/architecture"/>
    <dgm:cxn modelId="{B23750BA-A499-493F-89A2-DC353BCEC60A}" type="presParOf" srcId="{C8B2100D-9575-4AD8-B02B-9A5752F53D9F}" destId="{5CA84949-7B99-40E9-A8C2-502F5A6A3B96}" srcOrd="1" destOrd="0" presId="urn:microsoft.com/office/officeart/2005/8/layout/architecture"/>
    <dgm:cxn modelId="{5C15215F-0E05-4B74-A2AB-E9BFCAC761D6}" type="presParOf" srcId="{A362FB30-D38C-47DC-80D6-D874B871F790}" destId="{D2B35D64-01B5-4BCC-A6BD-E9C748281CF1}" srcOrd="1" destOrd="0" presId="urn:microsoft.com/office/officeart/2005/8/layout/architecture"/>
    <dgm:cxn modelId="{D0F3E997-0708-4E51-8786-313323897093}" type="presParOf" srcId="{A362FB30-D38C-47DC-80D6-D874B871F790}" destId="{CC0B240B-C63C-46C1-9346-A14DA7205D7F}" srcOrd="2" destOrd="0" presId="urn:microsoft.com/office/officeart/2005/8/layout/architecture"/>
    <dgm:cxn modelId="{ED79003D-30FB-48C5-99E9-543F3FC92C09}" type="presParOf" srcId="{CC0B240B-C63C-46C1-9346-A14DA7205D7F}" destId="{B9025850-8961-4173-A037-EEFDAE1A9027}" srcOrd="0" destOrd="0" presId="urn:microsoft.com/office/officeart/2005/8/layout/architecture"/>
    <dgm:cxn modelId="{F168E53F-C1E8-41CB-93DC-E9DFCD1A02E7}" type="presParOf" srcId="{CC0B240B-C63C-46C1-9346-A14DA7205D7F}" destId="{CDD0DE11-D3BE-448E-8C13-4BB26370ABA2}" srcOrd="1" destOrd="0" presId="urn:microsoft.com/office/officeart/2005/8/layout/architecture"/>
    <dgm:cxn modelId="{40E53C19-3DE9-41B0-926A-7C1A72A4B4E2}" type="presParOf" srcId="{A362FB30-D38C-47DC-80D6-D874B871F790}" destId="{54413763-36AE-43EA-8F67-185A8CB428AF}" srcOrd="3" destOrd="0" presId="urn:microsoft.com/office/officeart/2005/8/layout/architecture"/>
    <dgm:cxn modelId="{5CB8E542-11CD-4D7B-90EF-F642A5BB39D1}" type="presParOf" srcId="{A362FB30-D38C-47DC-80D6-D874B871F790}" destId="{AB7B64B6-0953-469E-940E-4DA35D6A2D44}" srcOrd="4" destOrd="0" presId="urn:microsoft.com/office/officeart/2005/8/layout/architecture"/>
    <dgm:cxn modelId="{8F7B077D-67F8-433B-8841-965F0F56153B}" type="presParOf" srcId="{AB7B64B6-0953-469E-940E-4DA35D6A2D44}" destId="{AFB8B644-405E-4E48-8DCE-33D46A59B761}" srcOrd="0" destOrd="0" presId="urn:microsoft.com/office/officeart/2005/8/layout/architecture"/>
    <dgm:cxn modelId="{4A950765-806B-41A7-BBEF-CF4F61106BE7}" type="presParOf" srcId="{AB7B64B6-0953-469E-940E-4DA35D6A2D44}" destId="{AE97E458-F84D-4454-B0A1-314E97B2C816}" srcOrd="1" destOrd="0" presId="urn:microsoft.com/office/officeart/2005/8/layout/architecture"/>
    <dgm:cxn modelId="{BCD9C75F-79ED-462E-A4DD-E8C88D881A29}" type="presParOf" srcId="{A362FB30-D38C-47DC-80D6-D874B871F790}" destId="{65CEE5D7-809A-4124-A795-A3441D27B7FE}" srcOrd="5" destOrd="0" presId="urn:microsoft.com/office/officeart/2005/8/layout/architecture"/>
    <dgm:cxn modelId="{200DB4F1-0C0F-4394-80C9-C055E931F3F7}" type="presParOf" srcId="{A362FB30-D38C-47DC-80D6-D874B871F790}" destId="{37707043-998D-4135-A11E-CE11B7520881}" srcOrd="6" destOrd="0" presId="urn:microsoft.com/office/officeart/2005/8/layout/architecture"/>
    <dgm:cxn modelId="{63BB167C-4163-4FFE-9D30-48690E9A1705}" type="presParOf" srcId="{37707043-998D-4135-A11E-CE11B7520881}" destId="{F8BF2020-B1E2-420F-981D-A4E3BA5DA51C}" srcOrd="0" destOrd="0" presId="urn:microsoft.com/office/officeart/2005/8/layout/architecture"/>
    <dgm:cxn modelId="{36DDB3C5-ED90-4AA2-A0D5-AE6BC4A74361}" type="presParOf" srcId="{37707043-998D-4135-A11E-CE11B7520881}" destId="{8ADFAE4B-ED31-4791-814A-1720785C7B64}" srcOrd="1" destOrd="0" presId="urn:microsoft.com/office/officeart/2005/8/layout/architecture"/>
    <dgm:cxn modelId="{F1A27B18-2FE9-4A50-96B7-33474C6B0949}" type="presParOf" srcId="{A362FB30-D38C-47DC-80D6-D874B871F790}" destId="{BACA6716-5C16-4CFD-BB2D-F8F29C682A8C}" srcOrd="7" destOrd="0" presId="urn:microsoft.com/office/officeart/2005/8/layout/architecture"/>
    <dgm:cxn modelId="{A37EFC6E-0611-4950-BD5B-27575335D1D5}" type="presParOf" srcId="{A362FB30-D38C-47DC-80D6-D874B871F790}" destId="{770AD8D5-44BC-48BB-9684-3E1AFC550D7B}" srcOrd="8" destOrd="0" presId="urn:microsoft.com/office/officeart/2005/8/layout/architecture"/>
    <dgm:cxn modelId="{8B037FF5-856A-45CE-A604-CBBBF00A78B2}" type="presParOf" srcId="{770AD8D5-44BC-48BB-9684-3E1AFC550D7B}" destId="{D2D03BBB-1C00-4790-9522-2803A246135E}" srcOrd="0" destOrd="0" presId="urn:microsoft.com/office/officeart/2005/8/layout/architecture"/>
    <dgm:cxn modelId="{8D486375-2000-4669-AB3F-2789073C4640}" type="presParOf" srcId="{770AD8D5-44BC-48BB-9684-3E1AFC550D7B}" destId="{A09EB3B5-0347-4BC0-8295-AEBF51DB8B87}" srcOrd="1" destOrd="0" presId="urn:microsoft.com/office/officeart/2005/8/layout/architecture"/>
    <dgm:cxn modelId="{539A190F-5BC4-472D-86FF-54A3CA7EB6DA}" type="presParOf" srcId="{A362FB30-D38C-47DC-80D6-D874B871F790}" destId="{25EC9F27-1126-44C1-863F-6EECA2E2E49A}" srcOrd="9" destOrd="0" presId="urn:microsoft.com/office/officeart/2005/8/layout/architecture"/>
    <dgm:cxn modelId="{3722103A-B4FF-47F3-BA57-447A0D863667}" type="presParOf" srcId="{A362FB30-D38C-47DC-80D6-D874B871F790}" destId="{D54716B4-180F-4653-805E-7AD1F9B9E655}" srcOrd="10" destOrd="0" presId="urn:microsoft.com/office/officeart/2005/8/layout/architecture"/>
    <dgm:cxn modelId="{1DA912D3-4623-461A-B570-6C00961C27DB}" type="presParOf" srcId="{D54716B4-180F-4653-805E-7AD1F9B9E655}" destId="{1AB11638-9B88-49B1-8129-9D4020B53BCE}" srcOrd="0" destOrd="0" presId="urn:microsoft.com/office/officeart/2005/8/layout/architecture"/>
    <dgm:cxn modelId="{E313D3AE-5ECC-4A63-964C-A45C85898BE7}" type="presParOf" srcId="{D54716B4-180F-4653-805E-7AD1F9B9E655}" destId="{A41368A6-C3A5-4AC4-BB4C-B208CCFEF8D2}" srcOrd="1" destOrd="0" presId="urn:microsoft.com/office/officeart/2005/8/layout/architecture"/>
    <dgm:cxn modelId="{41377509-F3CD-4398-8C94-F7847A7D8EE0}" type="presParOf" srcId="{A362FB30-D38C-47DC-80D6-D874B871F790}" destId="{1A22F0C5-AF0B-4C1F-A9F8-B5FDBF2A1CAA}" srcOrd="11" destOrd="0" presId="urn:microsoft.com/office/officeart/2005/8/layout/architecture"/>
    <dgm:cxn modelId="{24BB07F3-DCA6-4603-8B66-4B14687E072A}" type="presParOf" srcId="{A362FB30-D38C-47DC-80D6-D874B871F790}" destId="{C801C273-0C6D-4DCB-BC5C-0579C70832E1}" srcOrd="12" destOrd="0" presId="urn:microsoft.com/office/officeart/2005/8/layout/architecture"/>
    <dgm:cxn modelId="{C8F94FA9-CC4F-4BE6-9759-FC7FABCD1518}" type="presParOf" srcId="{C801C273-0C6D-4DCB-BC5C-0579C70832E1}" destId="{CFFAE0A6-6433-4CDC-827A-5A61C039554F}" srcOrd="0" destOrd="0" presId="urn:microsoft.com/office/officeart/2005/8/layout/architecture"/>
    <dgm:cxn modelId="{AD1EB718-2E89-4044-8AE0-14A86DC1C659}" type="presParOf" srcId="{C801C273-0C6D-4DCB-BC5C-0579C70832E1}" destId="{FAAEDFBD-4655-4031-9DDB-8A8F6A1423F6}" srcOrd="1" destOrd="0" presId="urn:microsoft.com/office/officeart/2005/8/layout/architecture"/>
    <dgm:cxn modelId="{EBC5A583-F42D-40AA-8D49-D8924514F859}" type="presParOf" srcId="{A362FB30-D38C-47DC-80D6-D874B871F790}" destId="{CEF27FED-88E6-4142-97E4-FE18F6EDCD69}" srcOrd="13" destOrd="0" presId="urn:microsoft.com/office/officeart/2005/8/layout/architecture"/>
    <dgm:cxn modelId="{15199230-E353-4537-9B28-5DF807D172FD}" type="presParOf" srcId="{A362FB30-D38C-47DC-80D6-D874B871F790}" destId="{AFA06C50-18D3-4000-804E-D610B93144F9}" srcOrd="14" destOrd="0" presId="urn:microsoft.com/office/officeart/2005/8/layout/architecture"/>
    <dgm:cxn modelId="{04303A4F-A9D5-4022-88B4-1D5A3D46694B}" type="presParOf" srcId="{AFA06C50-18D3-4000-804E-D610B93144F9}" destId="{3421E3BC-518D-4DAD-9E78-6BE34F0D1F4F}" srcOrd="0" destOrd="0" presId="urn:microsoft.com/office/officeart/2005/8/layout/architecture"/>
    <dgm:cxn modelId="{D88B08C0-8C7A-4BB2-9394-66FBEEA3F244}" type="presParOf" srcId="{AFA06C50-18D3-4000-804E-D610B93144F9}" destId="{40416720-642F-48C6-A0EF-837AADBF4D64}" srcOrd="1" destOrd="0" presId="urn:microsoft.com/office/officeart/2005/8/layout/architecture"/>
    <dgm:cxn modelId="{C4DAB867-4C17-44F6-ACCB-56F9B2D0DADC}" type="presParOf" srcId="{A362FB30-D38C-47DC-80D6-D874B871F790}" destId="{0B2DE89C-FA89-4277-8710-6415A7CF2B6A}" srcOrd="15" destOrd="0" presId="urn:microsoft.com/office/officeart/2005/8/layout/architecture"/>
    <dgm:cxn modelId="{0944461B-F9FE-4309-A6A3-EAB7BDE7AF6C}" type="presParOf" srcId="{A362FB30-D38C-47DC-80D6-D874B871F790}" destId="{E1018DBD-C5DA-4E63-B064-2ED6281D1F27}" srcOrd="16" destOrd="0" presId="urn:microsoft.com/office/officeart/2005/8/layout/architecture"/>
    <dgm:cxn modelId="{AB9AD50E-0E19-48FB-BFCE-1C6B4B6C4014}" type="presParOf" srcId="{E1018DBD-C5DA-4E63-B064-2ED6281D1F27}" destId="{64D1FCC8-C8D3-4130-824A-5CF0D6A5B32F}" srcOrd="0" destOrd="0" presId="urn:microsoft.com/office/officeart/2005/8/layout/architecture"/>
    <dgm:cxn modelId="{0355E5A4-A6EB-4F30-97AE-F8B8BD0A2130}" type="presParOf" srcId="{E1018DBD-C5DA-4E63-B064-2ED6281D1F27}" destId="{03D646B6-2149-42BB-B1F5-508B24D9699A}" srcOrd="1" destOrd="0" presId="urn:microsoft.com/office/officeart/2005/8/layout/architecture"/>
    <dgm:cxn modelId="{BD3B0FF5-5C99-45B2-B681-A7751CA35EC4}" type="presParOf" srcId="{A362FB30-D38C-47DC-80D6-D874B871F790}" destId="{B9AE9A97-9853-420D-A37C-4CB08E880222}" srcOrd="17" destOrd="0" presId="urn:microsoft.com/office/officeart/2005/8/layout/architecture"/>
    <dgm:cxn modelId="{926364B8-9AD4-4B92-AE14-B389B5E09E86}" type="presParOf" srcId="{A362FB30-D38C-47DC-80D6-D874B871F790}" destId="{6A47CFA5-309A-4049-9ED7-3F3519A53B7D}" srcOrd="18" destOrd="0" presId="urn:microsoft.com/office/officeart/2005/8/layout/architecture"/>
    <dgm:cxn modelId="{73DCD2A8-2270-4C65-983A-143EC88D3B62}" type="presParOf" srcId="{6A47CFA5-309A-4049-9ED7-3F3519A53B7D}" destId="{7A362437-7C92-48E2-8AF0-70B8B72050BB}" srcOrd="0" destOrd="0" presId="urn:microsoft.com/office/officeart/2005/8/layout/architecture"/>
    <dgm:cxn modelId="{4AA1E188-A2F8-44D0-A020-48772D9D6BC9}" type="presParOf" srcId="{6A47CFA5-309A-4049-9ED7-3F3519A53B7D}" destId="{5115AADD-4AB5-447A-A994-B019CB4E52A8}" srcOrd="1" destOrd="0" presId="urn:microsoft.com/office/officeart/2005/8/layout/architecture"/>
    <dgm:cxn modelId="{FE706327-1696-427C-B18F-1E4A3A8E6CD1}" type="presParOf" srcId="{A362FB30-D38C-47DC-80D6-D874B871F790}" destId="{24FC8EB6-203E-4327-9372-E7C494487249}" srcOrd="19" destOrd="0" presId="urn:microsoft.com/office/officeart/2005/8/layout/architecture"/>
    <dgm:cxn modelId="{778562A5-EA89-43CF-BE13-7A3A4EBDA7DA}" type="presParOf" srcId="{A362FB30-D38C-47DC-80D6-D874B871F790}" destId="{0B5CA8A2-E8F4-49E5-A902-95C47161096B}" srcOrd="20" destOrd="0" presId="urn:microsoft.com/office/officeart/2005/8/layout/architecture"/>
    <dgm:cxn modelId="{68459F52-30FA-44E7-B5D2-492834DEB323}" type="presParOf" srcId="{0B5CA8A2-E8F4-49E5-A902-95C47161096B}" destId="{40248CC5-889B-4E86-89EA-6D0D26B274CB}" srcOrd="0" destOrd="0" presId="urn:microsoft.com/office/officeart/2005/8/layout/architecture"/>
    <dgm:cxn modelId="{1E2B833B-F502-4468-8F46-C37C1F2364E1}" type="presParOf" srcId="{0B5CA8A2-E8F4-49E5-A902-95C47161096B}" destId="{88C62C99-7437-451A-AAE4-4F4B6C0F8A33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EE407-0CAD-4355-81D4-36F460A76E27}">
      <dsp:nvSpPr>
        <dsp:cNvPr id="0" name=""/>
        <dsp:cNvSpPr/>
      </dsp:nvSpPr>
      <dsp:spPr>
        <a:xfrm>
          <a:off x="4252" y="3688958"/>
          <a:ext cx="10586470" cy="12791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MSSQL </a:t>
          </a:r>
          <a:r>
            <a:rPr lang="en-US" sz="3300" kern="1200" dirty="0" smtClean="0"/>
            <a:t>Databases</a:t>
          </a:r>
          <a:br>
            <a:rPr lang="en-US" sz="3300" kern="1200" dirty="0" smtClean="0"/>
          </a:br>
          <a:r>
            <a:rPr lang="en-US" sz="3300" kern="1200" dirty="0" smtClean="0"/>
            <a:t>(with HTM spatial libraries)</a:t>
          </a:r>
          <a:endParaRPr lang="en-US" sz="3300" kern="1200" dirty="0"/>
        </a:p>
      </dsp:txBody>
      <dsp:txXfrm>
        <a:off x="41718" y="3726424"/>
        <a:ext cx="10511538" cy="1204237"/>
      </dsp:txXfrm>
    </dsp:sp>
    <dsp:sp modelId="{3A7C016A-F558-4A5D-8E6C-70DA678F95F5}">
      <dsp:nvSpPr>
        <dsp:cNvPr id="0" name=""/>
        <dsp:cNvSpPr/>
      </dsp:nvSpPr>
      <dsp:spPr>
        <a:xfrm>
          <a:off x="4252" y="746"/>
          <a:ext cx="1983971" cy="329479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PHP Spectral Services</a:t>
          </a:r>
          <a:endParaRPr lang="en-US" sz="3300" kern="1200" dirty="0"/>
        </a:p>
      </dsp:txBody>
      <dsp:txXfrm>
        <a:off x="62361" y="58855"/>
        <a:ext cx="1867753" cy="3178573"/>
      </dsp:txXfrm>
    </dsp:sp>
    <dsp:sp modelId="{B9025850-8961-4173-A037-EEFDAE1A9027}">
      <dsp:nvSpPr>
        <dsp:cNvPr id="0" name=""/>
        <dsp:cNvSpPr/>
      </dsp:nvSpPr>
      <dsp:spPr>
        <a:xfrm>
          <a:off x="2154877" y="0"/>
          <a:ext cx="1983971" cy="329479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PHP Cone Services</a:t>
          </a:r>
          <a:endParaRPr lang="en-US" sz="3300" kern="1200" dirty="0"/>
        </a:p>
      </dsp:txBody>
      <dsp:txXfrm>
        <a:off x="2212986" y="58109"/>
        <a:ext cx="1867753" cy="3178573"/>
      </dsp:txXfrm>
    </dsp:sp>
    <dsp:sp modelId="{F8BF2020-B1E2-420F-981D-A4E3BA5DA51C}">
      <dsp:nvSpPr>
        <dsp:cNvPr id="0" name=""/>
        <dsp:cNvSpPr/>
      </dsp:nvSpPr>
      <dsp:spPr>
        <a:xfrm>
          <a:off x="4305501" y="746"/>
          <a:ext cx="1983971" cy="3294791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C#/IIS Cone Services</a:t>
          </a:r>
          <a:endParaRPr lang="en-US" sz="3300" kern="1200" dirty="0"/>
        </a:p>
      </dsp:txBody>
      <dsp:txXfrm>
        <a:off x="4363610" y="58855"/>
        <a:ext cx="1867753" cy="3178573"/>
      </dsp:txXfrm>
    </dsp:sp>
    <dsp:sp modelId="{D2D03BBB-1C00-4790-9522-2803A246135E}">
      <dsp:nvSpPr>
        <dsp:cNvPr id="0" name=""/>
        <dsp:cNvSpPr/>
      </dsp:nvSpPr>
      <dsp:spPr>
        <a:xfrm>
          <a:off x="6456126" y="746"/>
          <a:ext cx="1983971" cy="3294791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C#/IIS Image Services</a:t>
          </a:r>
          <a:endParaRPr lang="en-US" sz="3300" kern="1200" dirty="0"/>
        </a:p>
      </dsp:txBody>
      <dsp:txXfrm>
        <a:off x="6514235" y="58855"/>
        <a:ext cx="1867753" cy="3178573"/>
      </dsp:txXfrm>
    </dsp:sp>
    <dsp:sp modelId="{1AB11638-9B88-49B1-8129-9D4020B53BCE}">
      <dsp:nvSpPr>
        <dsp:cNvPr id="0" name=""/>
        <dsp:cNvSpPr/>
      </dsp:nvSpPr>
      <dsp:spPr>
        <a:xfrm>
          <a:off x="8606751" y="746"/>
          <a:ext cx="1983971" cy="3294791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C#/IIS Registry</a:t>
          </a:r>
          <a:endParaRPr lang="en-US" sz="3300" kern="1200" dirty="0"/>
        </a:p>
      </dsp:txBody>
      <dsp:txXfrm>
        <a:off x="8664860" y="58855"/>
        <a:ext cx="1867753" cy="31785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EE407-0CAD-4355-81D4-36F460A76E27}">
      <dsp:nvSpPr>
        <dsp:cNvPr id="0" name=""/>
        <dsp:cNvSpPr/>
      </dsp:nvSpPr>
      <dsp:spPr>
        <a:xfrm>
          <a:off x="51" y="3688958"/>
          <a:ext cx="10594871" cy="12791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 smtClean="0"/>
            <a:t>MSSQL </a:t>
          </a:r>
          <a:r>
            <a:rPr lang="en-US" sz="5500" kern="1200" dirty="0" smtClean="0"/>
            <a:t>Databases</a:t>
          </a:r>
          <a:endParaRPr lang="en-US" sz="5500" kern="1200" dirty="0"/>
        </a:p>
      </dsp:txBody>
      <dsp:txXfrm>
        <a:off x="37517" y="3726424"/>
        <a:ext cx="10519939" cy="1204237"/>
      </dsp:txXfrm>
    </dsp:sp>
    <dsp:sp modelId="{3A7C016A-F558-4A5D-8E6C-70DA678F95F5}">
      <dsp:nvSpPr>
        <dsp:cNvPr id="0" name=""/>
        <dsp:cNvSpPr/>
      </dsp:nvSpPr>
      <dsp:spPr>
        <a:xfrm>
          <a:off x="51" y="746"/>
          <a:ext cx="1650291" cy="329479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PHP Spectral Services</a:t>
          </a:r>
          <a:endParaRPr lang="en-US" sz="3100" kern="1200" dirty="0"/>
        </a:p>
      </dsp:txBody>
      <dsp:txXfrm>
        <a:off x="48386" y="49081"/>
        <a:ext cx="1553621" cy="3198121"/>
      </dsp:txXfrm>
    </dsp:sp>
    <dsp:sp modelId="{B9025850-8961-4173-A037-EEFDAE1A9027}">
      <dsp:nvSpPr>
        <dsp:cNvPr id="0" name=""/>
        <dsp:cNvSpPr/>
      </dsp:nvSpPr>
      <dsp:spPr>
        <a:xfrm>
          <a:off x="1788967" y="0"/>
          <a:ext cx="1650291" cy="329479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PHP Cone Services</a:t>
          </a:r>
          <a:endParaRPr lang="en-US" sz="3100" kern="1200" dirty="0"/>
        </a:p>
      </dsp:txBody>
      <dsp:txXfrm>
        <a:off x="1837302" y="48335"/>
        <a:ext cx="1553621" cy="3198121"/>
      </dsp:txXfrm>
    </dsp:sp>
    <dsp:sp modelId="{F8BF2020-B1E2-420F-981D-A4E3BA5DA51C}">
      <dsp:nvSpPr>
        <dsp:cNvPr id="0" name=""/>
        <dsp:cNvSpPr/>
      </dsp:nvSpPr>
      <dsp:spPr>
        <a:xfrm>
          <a:off x="3577883" y="746"/>
          <a:ext cx="1650291" cy="3294791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C#/IIS Cone Services</a:t>
          </a:r>
          <a:endParaRPr lang="en-US" sz="3100" kern="1200" dirty="0"/>
        </a:p>
      </dsp:txBody>
      <dsp:txXfrm>
        <a:off x="3626218" y="49081"/>
        <a:ext cx="1553621" cy="3198121"/>
      </dsp:txXfrm>
    </dsp:sp>
    <dsp:sp modelId="{D2D03BBB-1C00-4790-9522-2803A246135E}">
      <dsp:nvSpPr>
        <dsp:cNvPr id="0" name=""/>
        <dsp:cNvSpPr/>
      </dsp:nvSpPr>
      <dsp:spPr>
        <a:xfrm>
          <a:off x="5366799" y="746"/>
          <a:ext cx="1650291" cy="3294791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C#/IIS Image Services</a:t>
          </a:r>
          <a:endParaRPr lang="en-US" sz="3100" kern="1200" dirty="0"/>
        </a:p>
      </dsp:txBody>
      <dsp:txXfrm>
        <a:off x="5415134" y="49081"/>
        <a:ext cx="1553621" cy="3198121"/>
      </dsp:txXfrm>
    </dsp:sp>
    <dsp:sp modelId="{1AB11638-9B88-49B1-8129-9D4020B53BCE}">
      <dsp:nvSpPr>
        <dsp:cNvPr id="0" name=""/>
        <dsp:cNvSpPr/>
      </dsp:nvSpPr>
      <dsp:spPr>
        <a:xfrm>
          <a:off x="7155715" y="746"/>
          <a:ext cx="1650291" cy="3294791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C# &amp; Java</a:t>
          </a:r>
          <a:br>
            <a:rPr lang="en-US" sz="3100" kern="1200" dirty="0" smtClean="0"/>
          </a:br>
          <a:r>
            <a:rPr lang="en-US" sz="3100" kern="1200" dirty="0" smtClean="0"/>
            <a:t/>
          </a:r>
          <a:br>
            <a:rPr lang="en-US" sz="3100" kern="1200" dirty="0" smtClean="0"/>
          </a:br>
          <a:r>
            <a:rPr lang="en-US" sz="3100" kern="1200" dirty="0" smtClean="0"/>
            <a:t>IIS TAP Services</a:t>
          </a:r>
          <a:endParaRPr lang="en-US" sz="3100" kern="1200" dirty="0"/>
        </a:p>
      </dsp:txBody>
      <dsp:txXfrm>
        <a:off x="7204050" y="49081"/>
        <a:ext cx="1553621" cy="3198121"/>
      </dsp:txXfrm>
    </dsp:sp>
    <dsp:sp modelId="{6E73304F-C9C5-4AF6-BF02-1F239D7C2722}">
      <dsp:nvSpPr>
        <dsp:cNvPr id="0" name=""/>
        <dsp:cNvSpPr/>
      </dsp:nvSpPr>
      <dsp:spPr>
        <a:xfrm>
          <a:off x="8944631" y="746"/>
          <a:ext cx="1650291" cy="3294791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Registry</a:t>
          </a:r>
          <a:endParaRPr lang="en-US" sz="3100" kern="1200" dirty="0"/>
        </a:p>
      </dsp:txBody>
      <dsp:txXfrm>
        <a:off x="8992966" y="49081"/>
        <a:ext cx="1553621" cy="31981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EE407-0CAD-4355-81D4-36F460A76E27}">
      <dsp:nvSpPr>
        <dsp:cNvPr id="0" name=""/>
        <dsp:cNvSpPr/>
      </dsp:nvSpPr>
      <dsp:spPr>
        <a:xfrm>
          <a:off x="6445" y="2624365"/>
          <a:ext cx="6918053" cy="23437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kern="1200" dirty="0" smtClean="0"/>
            <a:t>MSSQL Database</a:t>
          </a:r>
          <a:endParaRPr lang="en-US" sz="6200" kern="1200" dirty="0"/>
        </a:p>
      </dsp:txBody>
      <dsp:txXfrm>
        <a:off x="75090" y="2693010"/>
        <a:ext cx="6780763" cy="2206427"/>
      </dsp:txXfrm>
    </dsp:sp>
    <dsp:sp modelId="{3A7C016A-F558-4A5D-8E6C-70DA678F95F5}">
      <dsp:nvSpPr>
        <dsp:cNvPr id="0" name=""/>
        <dsp:cNvSpPr/>
      </dsp:nvSpPr>
      <dsp:spPr>
        <a:xfrm>
          <a:off x="6445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/>
            <a:t>RofR</a:t>
          </a:r>
          <a:r>
            <a:rPr lang="en-US" sz="2600" kern="1200" dirty="0" smtClean="0"/>
            <a:t> Harvester</a:t>
          </a:r>
          <a:endParaRPr lang="en-US" sz="2600" kern="1200" dirty="0"/>
        </a:p>
      </dsp:txBody>
      <dsp:txXfrm>
        <a:off x="54099" y="48445"/>
        <a:ext cx="1531703" cy="2248409"/>
      </dsp:txXfrm>
    </dsp:sp>
    <dsp:sp modelId="{B9025850-8961-4173-A037-EEFDAE1A9027}">
      <dsp:nvSpPr>
        <dsp:cNvPr id="0" name=""/>
        <dsp:cNvSpPr/>
      </dsp:nvSpPr>
      <dsp:spPr>
        <a:xfrm>
          <a:off x="1770126" y="0"/>
          <a:ext cx="1627011" cy="2343717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/>
            <a:t>RegTAP</a:t>
          </a:r>
          <a:endParaRPr lang="en-US" sz="2600" kern="1200" dirty="0"/>
        </a:p>
      </dsp:txBody>
      <dsp:txXfrm>
        <a:off x="1817780" y="47654"/>
        <a:ext cx="1531703" cy="2248409"/>
      </dsp:txXfrm>
    </dsp:sp>
    <dsp:sp modelId="{F8BF2020-B1E2-420F-981D-A4E3BA5DA51C}">
      <dsp:nvSpPr>
        <dsp:cNvPr id="0" name=""/>
        <dsp:cNvSpPr/>
      </dsp:nvSpPr>
      <dsp:spPr>
        <a:xfrm>
          <a:off x="3533806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Legacy Search Interfaces</a:t>
          </a:r>
          <a:endParaRPr lang="en-US" sz="2600" kern="1200" dirty="0"/>
        </a:p>
      </dsp:txBody>
      <dsp:txXfrm>
        <a:off x="3581460" y="48445"/>
        <a:ext cx="1531703" cy="2248409"/>
      </dsp:txXfrm>
    </dsp:sp>
    <dsp:sp modelId="{D2D03BBB-1C00-4790-9522-2803A246135E}">
      <dsp:nvSpPr>
        <dsp:cNvPr id="0" name=""/>
        <dsp:cNvSpPr/>
      </dsp:nvSpPr>
      <dsp:spPr>
        <a:xfrm>
          <a:off x="5297487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OAI-PMH</a:t>
          </a:r>
          <a:br>
            <a:rPr lang="en-US" sz="2600" kern="1200" dirty="0" smtClean="0"/>
          </a:br>
          <a:endParaRPr lang="en-US" sz="2600" kern="1200" dirty="0"/>
        </a:p>
      </dsp:txBody>
      <dsp:txXfrm>
        <a:off x="5345141" y="48445"/>
        <a:ext cx="1531703" cy="2248409"/>
      </dsp:txXfrm>
    </dsp:sp>
    <dsp:sp modelId="{E797B941-9BA5-4B6D-8B6D-433ACE658A3E}">
      <dsp:nvSpPr>
        <dsp:cNvPr id="0" name=""/>
        <dsp:cNvSpPr/>
      </dsp:nvSpPr>
      <dsp:spPr>
        <a:xfrm>
          <a:off x="7197836" y="2624365"/>
          <a:ext cx="3390692" cy="2343717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kern="1200" dirty="0" smtClean="0"/>
            <a:t>Apache SOLR</a:t>
          </a:r>
          <a:endParaRPr lang="en-US" sz="6200" kern="1200" dirty="0"/>
        </a:p>
      </dsp:txBody>
      <dsp:txXfrm>
        <a:off x="7266481" y="2693010"/>
        <a:ext cx="3253402" cy="2206427"/>
      </dsp:txXfrm>
    </dsp:sp>
    <dsp:sp modelId="{F30450E6-D280-4E6A-B31A-72C4191396C7}">
      <dsp:nvSpPr>
        <dsp:cNvPr id="0" name=""/>
        <dsp:cNvSpPr/>
      </dsp:nvSpPr>
      <dsp:spPr>
        <a:xfrm>
          <a:off x="7197836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Local Registry Harvester</a:t>
          </a:r>
          <a:endParaRPr lang="en-US" sz="2600" kern="1200" dirty="0"/>
        </a:p>
      </dsp:txBody>
      <dsp:txXfrm>
        <a:off x="7245490" y="48445"/>
        <a:ext cx="1531703" cy="2248409"/>
      </dsp:txXfrm>
    </dsp:sp>
    <dsp:sp modelId="{F8C31623-F9F2-40CF-88E4-631A5EEE794C}">
      <dsp:nvSpPr>
        <dsp:cNvPr id="0" name=""/>
        <dsp:cNvSpPr/>
      </dsp:nvSpPr>
      <dsp:spPr>
        <a:xfrm>
          <a:off x="8961517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Keyword Search Portal</a:t>
          </a:r>
          <a:endParaRPr lang="en-US" sz="2600" kern="1200" dirty="0"/>
        </a:p>
      </dsp:txBody>
      <dsp:txXfrm>
        <a:off x="9009171" y="48445"/>
        <a:ext cx="1531703" cy="22484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EE407-0CAD-4355-81D4-36F460A76E27}">
      <dsp:nvSpPr>
        <dsp:cNvPr id="0" name=""/>
        <dsp:cNvSpPr/>
      </dsp:nvSpPr>
      <dsp:spPr>
        <a:xfrm>
          <a:off x="6828" y="3847608"/>
          <a:ext cx="10581317" cy="11193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/>
            <a:t>MSSQL </a:t>
          </a:r>
          <a:r>
            <a:rPr lang="en-US" sz="4800" kern="1200" dirty="0" smtClean="0"/>
            <a:t>Databases</a:t>
          </a:r>
          <a:endParaRPr lang="en-US" sz="4800" kern="1200" dirty="0"/>
        </a:p>
      </dsp:txBody>
      <dsp:txXfrm>
        <a:off x="39614" y="3880394"/>
        <a:ext cx="10515745" cy="1053820"/>
      </dsp:txXfrm>
    </dsp:sp>
    <dsp:sp modelId="{3A7C016A-F558-4A5D-8E6C-70DA678F95F5}">
      <dsp:nvSpPr>
        <dsp:cNvPr id="0" name=""/>
        <dsp:cNvSpPr/>
      </dsp:nvSpPr>
      <dsp:spPr>
        <a:xfrm>
          <a:off x="6828" y="1873"/>
          <a:ext cx="893692" cy="343551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PHP</a:t>
          </a:r>
          <a:br>
            <a:rPr lang="en-US" sz="1200" kern="1200" dirty="0" smtClean="0"/>
          </a:br>
          <a:r>
            <a:rPr lang="en-US" sz="1200" kern="1200" dirty="0" smtClean="0"/>
            <a:t> Spectral Services</a:t>
          </a:r>
          <a:endParaRPr lang="en-US" sz="1200" kern="1200" dirty="0"/>
        </a:p>
      </dsp:txBody>
      <dsp:txXfrm>
        <a:off x="33003" y="28048"/>
        <a:ext cx="841342" cy="3383161"/>
      </dsp:txXfrm>
    </dsp:sp>
    <dsp:sp modelId="{B9025850-8961-4173-A037-EEFDAE1A9027}">
      <dsp:nvSpPr>
        <dsp:cNvPr id="0" name=""/>
        <dsp:cNvSpPr/>
      </dsp:nvSpPr>
      <dsp:spPr>
        <a:xfrm>
          <a:off x="975591" y="705"/>
          <a:ext cx="893692" cy="343551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PHP </a:t>
          </a:r>
          <a:br>
            <a:rPr lang="en-US" sz="1200" kern="1200" dirty="0" smtClean="0"/>
          </a:br>
          <a:r>
            <a:rPr lang="en-US" sz="1200" kern="1200" dirty="0" smtClean="0"/>
            <a:t>Cone Services</a:t>
          </a:r>
          <a:endParaRPr lang="en-US" sz="1200" kern="1200" dirty="0"/>
        </a:p>
      </dsp:txBody>
      <dsp:txXfrm>
        <a:off x="1001766" y="26880"/>
        <a:ext cx="841342" cy="3383161"/>
      </dsp:txXfrm>
    </dsp:sp>
    <dsp:sp modelId="{AFB8B644-405E-4E48-8DCE-33D46A59B761}">
      <dsp:nvSpPr>
        <dsp:cNvPr id="0" name=""/>
        <dsp:cNvSpPr/>
      </dsp:nvSpPr>
      <dsp:spPr>
        <a:xfrm>
          <a:off x="1944353" y="1873"/>
          <a:ext cx="893692" cy="343551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Java </a:t>
          </a:r>
          <a:br>
            <a:rPr lang="en-US" sz="1200" kern="1200" dirty="0" smtClean="0"/>
          </a:br>
          <a:r>
            <a:rPr lang="en-US" sz="1200" kern="1200" dirty="0" smtClean="0"/>
            <a:t>Name </a:t>
          </a:r>
          <a:br>
            <a:rPr lang="en-US" sz="1200" kern="1200" dirty="0" smtClean="0"/>
          </a:br>
          <a:r>
            <a:rPr lang="en-US" sz="1200" kern="1200" dirty="0" smtClean="0"/>
            <a:t>Resolver</a:t>
          </a:r>
          <a:endParaRPr lang="en-US" sz="1200" kern="1200" dirty="0"/>
        </a:p>
      </dsp:txBody>
      <dsp:txXfrm>
        <a:off x="1970528" y="28048"/>
        <a:ext cx="841342" cy="3383161"/>
      </dsp:txXfrm>
    </dsp:sp>
    <dsp:sp modelId="{F8BF2020-B1E2-420F-981D-A4E3BA5DA51C}">
      <dsp:nvSpPr>
        <dsp:cNvPr id="0" name=""/>
        <dsp:cNvSpPr/>
      </dsp:nvSpPr>
      <dsp:spPr>
        <a:xfrm>
          <a:off x="2913116" y="1873"/>
          <a:ext cx="893692" cy="3435511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C#/IIS</a:t>
          </a:r>
          <a:br>
            <a:rPr lang="en-US" sz="1200" kern="1200" dirty="0" smtClean="0"/>
          </a:br>
          <a:r>
            <a:rPr lang="en-US" sz="1200" kern="1200" dirty="0" smtClean="0"/>
            <a:t> Cone Services</a:t>
          </a:r>
          <a:endParaRPr lang="en-US" sz="1200" kern="1200" dirty="0"/>
        </a:p>
      </dsp:txBody>
      <dsp:txXfrm>
        <a:off x="2939291" y="28048"/>
        <a:ext cx="841342" cy="3383161"/>
      </dsp:txXfrm>
    </dsp:sp>
    <dsp:sp modelId="{D2D03BBB-1C00-4790-9522-2803A246135E}">
      <dsp:nvSpPr>
        <dsp:cNvPr id="0" name=""/>
        <dsp:cNvSpPr/>
      </dsp:nvSpPr>
      <dsp:spPr>
        <a:xfrm>
          <a:off x="3881878" y="1873"/>
          <a:ext cx="893692" cy="3435511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C#/IIS </a:t>
          </a:r>
          <a:br>
            <a:rPr lang="en-US" sz="1200" kern="1200" dirty="0" smtClean="0"/>
          </a:br>
          <a:r>
            <a:rPr lang="en-US" sz="1200" kern="1200" dirty="0" smtClean="0"/>
            <a:t>Image Services</a:t>
          </a:r>
          <a:endParaRPr lang="en-US" sz="1200" kern="1200" dirty="0"/>
        </a:p>
      </dsp:txBody>
      <dsp:txXfrm>
        <a:off x="3908053" y="28048"/>
        <a:ext cx="841342" cy="3383161"/>
      </dsp:txXfrm>
    </dsp:sp>
    <dsp:sp modelId="{1AB11638-9B88-49B1-8129-9D4020B53BCE}">
      <dsp:nvSpPr>
        <dsp:cNvPr id="0" name=""/>
        <dsp:cNvSpPr/>
      </dsp:nvSpPr>
      <dsp:spPr>
        <a:xfrm>
          <a:off x="4850641" y="1873"/>
          <a:ext cx="893692" cy="3435511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C#/IIS </a:t>
          </a:r>
          <a:br>
            <a:rPr lang="en-US" sz="1200" kern="1200" dirty="0" smtClean="0"/>
          </a:br>
          <a:r>
            <a:rPr lang="en-US" sz="1200" kern="1200" dirty="0" smtClean="0"/>
            <a:t>TAP Services</a:t>
          </a:r>
          <a:endParaRPr lang="en-US" sz="1200" kern="1200" dirty="0"/>
        </a:p>
      </dsp:txBody>
      <dsp:txXfrm>
        <a:off x="4876816" y="28048"/>
        <a:ext cx="841342" cy="3383161"/>
      </dsp:txXfrm>
    </dsp:sp>
    <dsp:sp modelId="{CFFAE0A6-6433-4CDC-827A-5A61C039554F}">
      <dsp:nvSpPr>
        <dsp:cNvPr id="0" name=""/>
        <dsp:cNvSpPr/>
      </dsp:nvSpPr>
      <dsp:spPr>
        <a:xfrm>
          <a:off x="5819403" y="1873"/>
          <a:ext cx="893692" cy="3435511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CASJOBS</a:t>
          </a:r>
          <a:endParaRPr lang="en-US" sz="1200" kern="1200" dirty="0"/>
        </a:p>
      </dsp:txBody>
      <dsp:txXfrm>
        <a:off x="5845578" y="28048"/>
        <a:ext cx="841342" cy="3383161"/>
      </dsp:txXfrm>
    </dsp:sp>
    <dsp:sp modelId="{3421E3BC-518D-4DAD-9E78-6BE34F0D1F4F}">
      <dsp:nvSpPr>
        <dsp:cNvPr id="0" name=""/>
        <dsp:cNvSpPr/>
      </dsp:nvSpPr>
      <dsp:spPr>
        <a:xfrm>
          <a:off x="6765850" y="0"/>
          <a:ext cx="893692" cy="3435511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Registry</a:t>
          </a:r>
          <a:endParaRPr lang="en-US" sz="1200" kern="1200" dirty="0"/>
        </a:p>
      </dsp:txBody>
      <dsp:txXfrm>
        <a:off x="6792025" y="26175"/>
        <a:ext cx="841342" cy="3383161"/>
      </dsp:txXfrm>
    </dsp:sp>
    <dsp:sp modelId="{64D1FCC8-C8D3-4130-824A-5CF0D6A5B32F}">
      <dsp:nvSpPr>
        <dsp:cNvPr id="0" name=""/>
        <dsp:cNvSpPr/>
      </dsp:nvSpPr>
      <dsp:spPr>
        <a:xfrm>
          <a:off x="7756928" y="1873"/>
          <a:ext cx="893692" cy="3435511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File Distribution</a:t>
          </a:r>
          <a:endParaRPr lang="en-US" sz="1200" kern="1200" dirty="0"/>
        </a:p>
      </dsp:txBody>
      <dsp:txXfrm>
        <a:off x="7783103" y="28048"/>
        <a:ext cx="841342" cy="3383161"/>
      </dsp:txXfrm>
    </dsp:sp>
    <dsp:sp modelId="{7A362437-7C92-48E2-8AF0-70B8B72050BB}">
      <dsp:nvSpPr>
        <dsp:cNvPr id="0" name=""/>
        <dsp:cNvSpPr/>
      </dsp:nvSpPr>
      <dsp:spPr>
        <a:xfrm>
          <a:off x="8725691" y="1873"/>
          <a:ext cx="893692" cy="3435511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MAST API</a:t>
          </a:r>
          <a:endParaRPr lang="en-US" sz="1200" kern="1200" dirty="0"/>
        </a:p>
      </dsp:txBody>
      <dsp:txXfrm>
        <a:off x="8751866" y="28048"/>
        <a:ext cx="841342" cy="3383161"/>
      </dsp:txXfrm>
    </dsp:sp>
    <dsp:sp modelId="{40248CC5-889B-4E86-89EA-6D0D26B274CB}">
      <dsp:nvSpPr>
        <dsp:cNvPr id="0" name=""/>
        <dsp:cNvSpPr/>
      </dsp:nvSpPr>
      <dsp:spPr>
        <a:xfrm>
          <a:off x="9694453" y="1873"/>
          <a:ext cx="893692" cy="3435511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Python </a:t>
          </a:r>
          <a:br>
            <a:rPr lang="en-US" sz="1200" kern="1200" dirty="0" smtClean="0"/>
          </a:br>
          <a:r>
            <a:rPr lang="en-US" sz="1200" kern="1200" dirty="0" smtClean="0"/>
            <a:t>on </a:t>
          </a:r>
          <a:r>
            <a:rPr lang="en-US" sz="1200" kern="1200" dirty="0" err="1" smtClean="0"/>
            <a:t>nginx</a:t>
          </a:r>
          <a:r>
            <a:rPr lang="en-US" sz="1200" kern="1200" dirty="0" smtClean="0"/>
            <a:t/>
          </a:r>
          <a:br>
            <a:rPr lang="en-US" sz="1200" kern="1200" dirty="0" smtClean="0"/>
          </a:br>
          <a:r>
            <a:rPr lang="en-US" sz="1200" kern="1200" dirty="0" smtClean="0"/>
            <a:t/>
          </a:r>
          <a:br>
            <a:rPr lang="en-US" sz="1200" kern="1200" dirty="0" smtClean="0"/>
          </a:br>
          <a:r>
            <a:rPr lang="en-US" sz="1200" kern="1200" dirty="0" err="1" smtClean="0"/>
            <a:t>Misc</a:t>
          </a:r>
          <a:r>
            <a:rPr lang="en-US" sz="1200" kern="1200" dirty="0" smtClean="0"/>
            <a:t> </a:t>
          </a:r>
          <a:br>
            <a:rPr lang="en-US" sz="1200" kern="1200" dirty="0" smtClean="0"/>
          </a:br>
          <a:r>
            <a:rPr lang="en-US" sz="1200" kern="1200" dirty="0" smtClean="0"/>
            <a:t>Services</a:t>
          </a:r>
          <a:endParaRPr lang="en-US" sz="1200" kern="1200" dirty="0"/>
        </a:p>
      </dsp:txBody>
      <dsp:txXfrm>
        <a:off x="9720628" y="28048"/>
        <a:ext cx="841342" cy="33831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EE407-0CAD-4355-81D4-36F460A76E27}">
      <dsp:nvSpPr>
        <dsp:cNvPr id="0" name=""/>
        <dsp:cNvSpPr/>
      </dsp:nvSpPr>
      <dsp:spPr>
        <a:xfrm>
          <a:off x="6828" y="3847608"/>
          <a:ext cx="10581317" cy="11193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/>
            <a:t>MSSQL </a:t>
          </a:r>
          <a:r>
            <a:rPr lang="en-US" sz="4800" kern="1200" dirty="0" smtClean="0"/>
            <a:t>Databases</a:t>
          </a:r>
          <a:endParaRPr lang="en-US" sz="4800" kern="1200" dirty="0"/>
        </a:p>
      </dsp:txBody>
      <dsp:txXfrm>
        <a:off x="39614" y="3880394"/>
        <a:ext cx="10515745" cy="1053820"/>
      </dsp:txXfrm>
    </dsp:sp>
    <dsp:sp modelId="{3A7C016A-F558-4A5D-8E6C-70DA678F95F5}">
      <dsp:nvSpPr>
        <dsp:cNvPr id="0" name=""/>
        <dsp:cNvSpPr/>
      </dsp:nvSpPr>
      <dsp:spPr>
        <a:xfrm>
          <a:off x="6828" y="1873"/>
          <a:ext cx="893692" cy="343551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PHP</a:t>
          </a:r>
          <a:br>
            <a:rPr lang="en-US" sz="1200" kern="1200" dirty="0" smtClean="0"/>
          </a:br>
          <a:r>
            <a:rPr lang="en-US" sz="1200" kern="1200" dirty="0" smtClean="0"/>
            <a:t> Spectral Services</a:t>
          </a:r>
          <a:endParaRPr lang="en-US" sz="1200" kern="1200" dirty="0"/>
        </a:p>
      </dsp:txBody>
      <dsp:txXfrm>
        <a:off x="33003" y="28048"/>
        <a:ext cx="841342" cy="3383161"/>
      </dsp:txXfrm>
    </dsp:sp>
    <dsp:sp modelId="{B9025850-8961-4173-A037-EEFDAE1A9027}">
      <dsp:nvSpPr>
        <dsp:cNvPr id="0" name=""/>
        <dsp:cNvSpPr/>
      </dsp:nvSpPr>
      <dsp:spPr>
        <a:xfrm>
          <a:off x="975591" y="705"/>
          <a:ext cx="893692" cy="343551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PHP </a:t>
          </a:r>
          <a:br>
            <a:rPr lang="en-US" sz="1200" kern="1200" dirty="0" smtClean="0"/>
          </a:br>
          <a:r>
            <a:rPr lang="en-US" sz="1200" kern="1200" dirty="0" smtClean="0"/>
            <a:t>Cone Services</a:t>
          </a:r>
          <a:endParaRPr lang="en-US" sz="1200" kern="1200" dirty="0"/>
        </a:p>
      </dsp:txBody>
      <dsp:txXfrm>
        <a:off x="1001766" y="26880"/>
        <a:ext cx="841342" cy="3383161"/>
      </dsp:txXfrm>
    </dsp:sp>
    <dsp:sp modelId="{AFB8B644-405E-4E48-8DCE-33D46A59B761}">
      <dsp:nvSpPr>
        <dsp:cNvPr id="0" name=""/>
        <dsp:cNvSpPr/>
      </dsp:nvSpPr>
      <dsp:spPr>
        <a:xfrm>
          <a:off x="1944353" y="1873"/>
          <a:ext cx="893692" cy="343551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Java </a:t>
          </a:r>
          <a:br>
            <a:rPr lang="en-US" sz="1200" kern="1200" dirty="0" smtClean="0"/>
          </a:br>
          <a:r>
            <a:rPr lang="en-US" sz="1200" kern="1200" dirty="0" smtClean="0"/>
            <a:t>Name </a:t>
          </a:r>
          <a:br>
            <a:rPr lang="en-US" sz="1200" kern="1200" dirty="0" smtClean="0"/>
          </a:br>
          <a:r>
            <a:rPr lang="en-US" sz="1200" kern="1200" dirty="0" smtClean="0"/>
            <a:t>Resolver</a:t>
          </a:r>
          <a:endParaRPr lang="en-US" sz="1200" kern="1200" dirty="0"/>
        </a:p>
      </dsp:txBody>
      <dsp:txXfrm>
        <a:off x="1970528" y="28048"/>
        <a:ext cx="841342" cy="3383161"/>
      </dsp:txXfrm>
    </dsp:sp>
    <dsp:sp modelId="{F8BF2020-B1E2-420F-981D-A4E3BA5DA51C}">
      <dsp:nvSpPr>
        <dsp:cNvPr id="0" name=""/>
        <dsp:cNvSpPr/>
      </dsp:nvSpPr>
      <dsp:spPr>
        <a:xfrm>
          <a:off x="2913116" y="1873"/>
          <a:ext cx="893692" cy="3435511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C#/IIS</a:t>
          </a:r>
          <a:br>
            <a:rPr lang="en-US" sz="1200" kern="1200" dirty="0" smtClean="0"/>
          </a:br>
          <a:r>
            <a:rPr lang="en-US" sz="1200" kern="1200" dirty="0" smtClean="0"/>
            <a:t> Cone Services</a:t>
          </a:r>
          <a:endParaRPr lang="en-US" sz="1200" kern="1200" dirty="0"/>
        </a:p>
      </dsp:txBody>
      <dsp:txXfrm>
        <a:off x="2939291" y="28048"/>
        <a:ext cx="841342" cy="3383161"/>
      </dsp:txXfrm>
    </dsp:sp>
    <dsp:sp modelId="{D2D03BBB-1C00-4790-9522-2803A246135E}">
      <dsp:nvSpPr>
        <dsp:cNvPr id="0" name=""/>
        <dsp:cNvSpPr/>
      </dsp:nvSpPr>
      <dsp:spPr>
        <a:xfrm>
          <a:off x="3881878" y="1873"/>
          <a:ext cx="893692" cy="3435511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C#/IIS </a:t>
          </a:r>
          <a:br>
            <a:rPr lang="en-US" sz="1200" kern="1200" dirty="0" smtClean="0"/>
          </a:br>
          <a:r>
            <a:rPr lang="en-US" sz="1200" kern="1200" dirty="0" smtClean="0"/>
            <a:t>Image Services</a:t>
          </a:r>
          <a:endParaRPr lang="en-US" sz="1200" kern="1200" dirty="0"/>
        </a:p>
      </dsp:txBody>
      <dsp:txXfrm>
        <a:off x="3908053" y="28048"/>
        <a:ext cx="841342" cy="3383161"/>
      </dsp:txXfrm>
    </dsp:sp>
    <dsp:sp modelId="{1AB11638-9B88-49B1-8129-9D4020B53BCE}">
      <dsp:nvSpPr>
        <dsp:cNvPr id="0" name=""/>
        <dsp:cNvSpPr/>
      </dsp:nvSpPr>
      <dsp:spPr>
        <a:xfrm>
          <a:off x="4850641" y="1873"/>
          <a:ext cx="893692" cy="3435511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C#/IIS </a:t>
          </a:r>
          <a:br>
            <a:rPr lang="en-US" sz="1200" kern="1200" dirty="0" smtClean="0"/>
          </a:br>
          <a:r>
            <a:rPr lang="en-US" sz="1200" kern="1200" dirty="0" smtClean="0"/>
            <a:t>TAP Services</a:t>
          </a:r>
          <a:endParaRPr lang="en-US" sz="1200" kern="1200" dirty="0"/>
        </a:p>
      </dsp:txBody>
      <dsp:txXfrm>
        <a:off x="4876816" y="28048"/>
        <a:ext cx="841342" cy="3383161"/>
      </dsp:txXfrm>
    </dsp:sp>
    <dsp:sp modelId="{CFFAE0A6-6433-4CDC-827A-5A61C039554F}">
      <dsp:nvSpPr>
        <dsp:cNvPr id="0" name=""/>
        <dsp:cNvSpPr/>
      </dsp:nvSpPr>
      <dsp:spPr>
        <a:xfrm>
          <a:off x="5819403" y="1873"/>
          <a:ext cx="893692" cy="3435511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CASJOBS</a:t>
          </a:r>
          <a:endParaRPr lang="en-US" sz="1200" kern="1200" dirty="0"/>
        </a:p>
      </dsp:txBody>
      <dsp:txXfrm>
        <a:off x="5845578" y="28048"/>
        <a:ext cx="841342" cy="3383161"/>
      </dsp:txXfrm>
    </dsp:sp>
    <dsp:sp modelId="{3421E3BC-518D-4DAD-9E78-6BE34F0D1F4F}">
      <dsp:nvSpPr>
        <dsp:cNvPr id="0" name=""/>
        <dsp:cNvSpPr/>
      </dsp:nvSpPr>
      <dsp:spPr>
        <a:xfrm>
          <a:off x="6788166" y="1873"/>
          <a:ext cx="893692" cy="3435511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Registry</a:t>
          </a:r>
          <a:endParaRPr lang="en-US" sz="1200" kern="1200" dirty="0"/>
        </a:p>
      </dsp:txBody>
      <dsp:txXfrm>
        <a:off x="6814341" y="28048"/>
        <a:ext cx="841342" cy="3383161"/>
      </dsp:txXfrm>
    </dsp:sp>
    <dsp:sp modelId="{64D1FCC8-C8D3-4130-824A-5CF0D6A5B32F}">
      <dsp:nvSpPr>
        <dsp:cNvPr id="0" name=""/>
        <dsp:cNvSpPr/>
      </dsp:nvSpPr>
      <dsp:spPr>
        <a:xfrm>
          <a:off x="7756928" y="1873"/>
          <a:ext cx="893692" cy="3435511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File Distribution</a:t>
          </a:r>
          <a:endParaRPr lang="en-US" sz="1200" kern="1200" dirty="0"/>
        </a:p>
      </dsp:txBody>
      <dsp:txXfrm>
        <a:off x="7783103" y="28048"/>
        <a:ext cx="841342" cy="3383161"/>
      </dsp:txXfrm>
    </dsp:sp>
    <dsp:sp modelId="{7A362437-7C92-48E2-8AF0-70B8B72050BB}">
      <dsp:nvSpPr>
        <dsp:cNvPr id="0" name=""/>
        <dsp:cNvSpPr/>
      </dsp:nvSpPr>
      <dsp:spPr>
        <a:xfrm>
          <a:off x="8725691" y="1873"/>
          <a:ext cx="893692" cy="3435511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Python </a:t>
          </a:r>
          <a:br>
            <a:rPr lang="en-US" sz="1200" kern="1200" dirty="0" smtClean="0"/>
          </a:br>
          <a:r>
            <a:rPr lang="en-US" sz="1200" kern="1200" dirty="0" smtClean="0"/>
            <a:t>on </a:t>
          </a:r>
          <a:r>
            <a:rPr lang="en-US" sz="1200" kern="1200" dirty="0" err="1" smtClean="0"/>
            <a:t>nginx</a:t>
          </a:r>
          <a:r>
            <a:rPr lang="en-US" sz="1200" kern="1200" dirty="0" smtClean="0"/>
            <a:t/>
          </a:r>
          <a:br>
            <a:rPr lang="en-US" sz="1200" kern="1200" dirty="0" smtClean="0"/>
          </a:br>
          <a:r>
            <a:rPr lang="en-US" sz="1200" kern="1200" dirty="0" smtClean="0"/>
            <a:t/>
          </a:r>
          <a:br>
            <a:rPr lang="en-US" sz="1200" kern="1200" dirty="0" smtClean="0"/>
          </a:br>
          <a:r>
            <a:rPr lang="en-US" sz="1200" kern="1200" dirty="0" smtClean="0"/>
            <a:t>MAST API</a:t>
          </a:r>
          <a:endParaRPr lang="en-US" sz="1200" kern="1200" dirty="0"/>
        </a:p>
      </dsp:txBody>
      <dsp:txXfrm>
        <a:off x="8751866" y="28048"/>
        <a:ext cx="841342" cy="3383161"/>
      </dsp:txXfrm>
    </dsp:sp>
    <dsp:sp modelId="{40248CC5-889B-4E86-89EA-6D0D26B274CB}">
      <dsp:nvSpPr>
        <dsp:cNvPr id="0" name=""/>
        <dsp:cNvSpPr/>
      </dsp:nvSpPr>
      <dsp:spPr>
        <a:xfrm>
          <a:off x="9694453" y="1873"/>
          <a:ext cx="893692" cy="3435511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Python </a:t>
          </a:r>
          <a:br>
            <a:rPr lang="en-US" sz="1200" kern="1200" dirty="0" smtClean="0"/>
          </a:br>
          <a:r>
            <a:rPr lang="en-US" sz="1200" kern="1200" dirty="0" smtClean="0"/>
            <a:t>on </a:t>
          </a:r>
          <a:r>
            <a:rPr lang="en-US" sz="1200" kern="1200" dirty="0" err="1" smtClean="0"/>
            <a:t>nginx</a:t>
          </a:r>
          <a:r>
            <a:rPr lang="en-US" sz="1200" kern="1200" dirty="0" smtClean="0"/>
            <a:t/>
          </a:r>
          <a:br>
            <a:rPr lang="en-US" sz="1200" kern="1200" dirty="0" smtClean="0"/>
          </a:br>
          <a:r>
            <a:rPr lang="en-US" sz="1200" kern="1200" dirty="0" smtClean="0"/>
            <a:t/>
          </a:r>
          <a:br>
            <a:rPr lang="en-US" sz="1200" kern="1200" dirty="0" smtClean="0"/>
          </a:br>
          <a:r>
            <a:rPr lang="en-US" sz="1200" kern="1200" dirty="0" err="1" smtClean="0"/>
            <a:t>Misc</a:t>
          </a:r>
          <a:r>
            <a:rPr lang="en-US" sz="1200" kern="1200" dirty="0" smtClean="0"/>
            <a:t> </a:t>
          </a:r>
          <a:br>
            <a:rPr lang="en-US" sz="1200" kern="1200" dirty="0" smtClean="0"/>
          </a:br>
          <a:r>
            <a:rPr lang="en-US" sz="1200" kern="1200" dirty="0" smtClean="0"/>
            <a:t>Services</a:t>
          </a:r>
          <a:endParaRPr lang="en-US" sz="1200" kern="1200" dirty="0"/>
        </a:p>
      </dsp:txBody>
      <dsp:txXfrm>
        <a:off x="9720628" y="28048"/>
        <a:ext cx="841342" cy="33831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7BD10-E2AF-1D41-B437-33796279AD29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AFF0A-C8D3-6B43-8816-7DE30C8B3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0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2612"/>
            <a:ext cx="12193593" cy="6860612"/>
          </a:xfrm>
          <a:prstGeom prst="rect">
            <a:avLst/>
          </a:prstGeom>
          <a:blipFill dpi="0" rotWithShape="1">
            <a:blip r:embed="rId3">
              <a:alphaModFix amt="1000"/>
            </a:blip>
            <a:srcRect/>
            <a:tile tx="0" ty="0" sx="100000" sy="100000" flip="none" algn="tl"/>
          </a:blipFill>
          <a:effectLst>
            <a:softEdge rad="0"/>
          </a:effectLst>
        </p:spPr>
      </p:pic>
      <p:sp>
        <p:nvSpPr>
          <p:cNvPr id="10" name="Rectangle 9"/>
          <p:cNvSpPr/>
          <p:nvPr userDrawn="1"/>
        </p:nvSpPr>
        <p:spPr>
          <a:xfrm>
            <a:off x="-9906" y="0"/>
            <a:ext cx="12212641" cy="6858000"/>
          </a:xfrm>
          <a:prstGeom prst="rect">
            <a:avLst/>
          </a:prstGeom>
          <a:gradFill>
            <a:gsLst>
              <a:gs pos="100000">
                <a:srgbClr val="451D5C">
                  <a:alpha val="3000"/>
                </a:srgbClr>
              </a:gs>
              <a:gs pos="3896">
                <a:schemeClr val="tx1">
                  <a:lumMod val="95000"/>
                  <a:lumOff val="5000"/>
                  <a:alpha val="14000"/>
                </a:schemeClr>
              </a:gs>
              <a:gs pos="27000">
                <a:srgbClr val="01082D">
                  <a:alpha val="45000"/>
                </a:srgbClr>
              </a:gs>
              <a:gs pos="61000">
                <a:srgbClr val="01082E">
                  <a:alpha val="29000"/>
                </a:srgbClr>
              </a:gs>
            </a:gsLst>
            <a:lin ang="540000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4766181" y="567034"/>
            <a:ext cx="2655036" cy="1680045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33401" y="1698172"/>
            <a:ext cx="11218336" cy="2656114"/>
          </a:xfrm>
          <a:prstGeom prst="rect">
            <a:avLst/>
          </a:prstGeom>
          <a:noFill/>
          <a:ln w="1270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533401" y="4965192"/>
            <a:ext cx="11124435" cy="674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242730" y="2350177"/>
            <a:ext cx="5723467" cy="877163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outerShdw blurRad="12700" dist="12700" dir="2400000" algn="tl" rotWithShape="0">
              <a:prstClr val="black">
                <a:alpha val="0"/>
              </a:prstClr>
            </a:outerShdw>
          </a:effectLst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1700" spc="150" baseline="0" dirty="0" smtClean="0">
                <a:solidFill>
                  <a:srgbClr val="00B0F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EXPANDING THE FRONTIERS OF SPACE ASTRONOMY</a:t>
            </a:r>
          </a:p>
          <a:p>
            <a:pPr algn="ctr"/>
            <a:endParaRPr lang="en-US" sz="1700" spc="150" baseline="0" dirty="0" smtClean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en-US" sz="1700" spc="150" baseline="0" dirty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533401" y="4361031"/>
            <a:ext cx="11124435" cy="558441"/>
          </a:xfrm>
          <a:prstGeom prst="rect">
            <a:avLst/>
          </a:prstGeom>
        </p:spPr>
        <p:txBody>
          <a:bodyPr/>
          <a:lstStyle>
            <a:lvl1pPr algn="ctr">
              <a:defRPr sz="3200" spc="15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1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 bldLvl="4"/>
    </p:bldLst>
  </p:timing>
  <p:extLst mod="1">
    <p:ext uri="{DCECCB84-F9BA-43D5-87BE-67443E8EF086}">
      <p15:sldGuideLst xmlns:p15="http://schemas.microsoft.com/office/powerpoint/2012/main">
        <p15:guide id="1" orient="horz" pos="2568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0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ScI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62" y="1047560"/>
            <a:ext cx="1127685" cy="2550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09" r="22839" b="30243"/>
          <a:stretch/>
        </p:blipFill>
        <p:spPr>
          <a:xfrm rot="10800000" flipH="1" flipV="1">
            <a:off x="298162" y="314928"/>
            <a:ext cx="853982" cy="732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444" y="6463506"/>
            <a:ext cx="1372151" cy="18942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BBL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Content Placeholder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993" y="272041"/>
            <a:ext cx="1218024" cy="1069848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WS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1" name="Content Placeholder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39" y="270960"/>
            <a:ext cx="1217959" cy="1069848"/>
          </a:xfrm>
          <a:prstGeom prst="rect">
            <a:avLst/>
          </a:prstGeom>
        </p:spPr>
      </p:pic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FIRS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1" name="Content Placeholder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993" y="270960"/>
            <a:ext cx="1220305" cy="1072011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9" name="Content Placeholder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66" y="270960"/>
            <a:ext cx="1217446" cy="1069848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052" y="-9144"/>
            <a:ext cx="12240768" cy="688543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35052" y="0"/>
            <a:ext cx="12251436" cy="6858000"/>
          </a:xfrm>
          <a:prstGeom prst="rect">
            <a:avLst/>
          </a:prstGeom>
          <a:solidFill>
            <a:srgbClr val="01082D">
              <a:alpha val="6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370332" y="3456432"/>
            <a:ext cx="11430000" cy="9144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22"/>
          <p:cNvSpPr>
            <a:spLocks noGrp="1"/>
          </p:cNvSpPr>
          <p:nvPr>
            <p:ph type="title"/>
          </p:nvPr>
        </p:nvSpPr>
        <p:spPr>
          <a:xfrm>
            <a:off x="370332" y="2911707"/>
            <a:ext cx="11430000" cy="444141"/>
          </a:xfrm>
          <a:prstGeom prst="rect">
            <a:avLst/>
          </a:prstGeom>
        </p:spPr>
        <p:txBody>
          <a:bodyPr/>
          <a:lstStyle>
            <a:lvl1pPr algn="ctr">
              <a:defRPr sz="3200" spc="15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bg>
      <p:bgPr>
        <a:solidFill>
          <a:srgbClr val="0007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42454" y="-2"/>
            <a:ext cx="12234454" cy="6858002"/>
          </a:xfrm>
          <a:prstGeom prst="rect">
            <a:avLst/>
          </a:prstGeom>
          <a:solidFill>
            <a:srgbClr val="01082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and/or Last Slide">
    <p:bg>
      <p:bgPr>
        <a:solidFill>
          <a:srgbClr val="0108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rot="10800000">
            <a:off x="9947" y="0"/>
            <a:ext cx="12188952" cy="6858000"/>
          </a:xfrm>
          <a:prstGeom prst="rect">
            <a:avLst/>
          </a:prstGeom>
          <a:gradFill>
            <a:gsLst>
              <a:gs pos="71000">
                <a:schemeClr val="tx1">
                  <a:alpha val="0"/>
                </a:schemeClr>
              </a:gs>
              <a:gs pos="100000">
                <a:srgbClr val="121E23">
                  <a:lumMod val="0"/>
                  <a:alpha val="7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71000">
                <a:schemeClr val="tx1">
                  <a:alpha val="0"/>
                </a:schemeClr>
              </a:gs>
              <a:gs pos="100000">
                <a:srgbClr val="121E23">
                  <a:lumMod val="0"/>
                  <a:alpha val="7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198" y="-3327406"/>
            <a:ext cx="2365604" cy="23554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6490" y="7712248"/>
            <a:ext cx="5399020" cy="7509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 userDrawn="1"/>
        </p:nvSpPr>
        <p:spPr>
          <a:xfrm>
            <a:off x="-10630" y="5057505"/>
            <a:ext cx="12192000" cy="1200329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outerShdw blurRad="12700" dist="12700" dir="2400000" algn="tl" rotWithShape="0">
              <a:prstClr val="black">
                <a:alpha val="0"/>
              </a:prstClr>
            </a:outerShdw>
          </a:effectLst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2400" spc="300" dirty="0" smtClean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EXPANDING THE FRONTIERS OF SPACE ASTRONOMY</a:t>
            </a:r>
          </a:p>
          <a:p>
            <a:pPr algn="ctr"/>
            <a:endParaRPr lang="en-US" sz="2400" spc="300" dirty="0" smtClean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en-US" sz="2400" spc="300" dirty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09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 0.6569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8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 -0.5534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8" presetID="42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build="allAtOnce" bldLvl="4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434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66" r:id="rId8"/>
    <p:sldLayoutId id="2147483660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332" y="1874521"/>
            <a:ext cx="11430000" cy="2962656"/>
          </a:xfrm>
        </p:spPr>
        <p:txBody>
          <a:bodyPr/>
          <a:lstStyle/>
          <a:p>
            <a:r>
              <a:rPr lang="en-US" dirty="0" smtClean="0"/>
              <a:t>MAST VO Operations</a:t>
            </a:r>
            <a:br>
              <a:rPr lang="en-US" dirty="0" smtClean="0"/>
            </a:br>
            <a:r>
              <a:rPr lang="en-US" dirty="0" smtClean="0"/>
              <a:t>IVOA Interop, Paris, May 2019</a:t>
            </a:r>
            <a:br>
              <a:rPr lang="en-US" dirty="0" smtClean="0"/>
            </a:br>
            <a:r>
              <a:rPr lang="en-US" dirty="0" smtClean="0"/>
              <a:t>Operations Interest Group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Theresa Dower</a:t>
            </a:r>
            <a:br>
              <a:rPr lang="en-US" dirty="0" smtClean="0"/>
            </a:br>
            <a:r>
              <a:rPr lang="en-US" dirty="0" smtClean="0"/>
              <a:t>MAST / </a:t>
            </a:r>
            <a:r>
              <a:rPr lang="en-US" dirty="0" err="1" smtClean="0"/>
              <a:t>STScI</a:t>
            </a:r>
            <a:r>
              <a:rPr lang="en-US" dirty="0" smtClean="0"/>
              <a:t> / NAVO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6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571362"/>
            <a:ext cx="10448544" cy="625473"/>
          </a:xfrm>
        </p:spPr>
        <p:txBody>
          <a:bodyPr/>
          <a:lstStyle/>
          <a:p>
            <a:r>
              <a:rPr lang="en-US" dirty="0" smtClean="0"/>
              <a:t>MAST VO </a:t>
            </a:r>
            <a:r>
              <a:rPr lang="en-US" dirty="0" smtClean="0"/>
              <a:t>Operations Roadmap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 smtClean="0"/>
              <a:t>Building up </a:t>
            </a:r>
            <a:r>
              <a:rPr lang="en-US" sz="4800" dirty="0"/>
              <a:t>TAP </a:t>
            </a:r>
            <a:r>
              <a:rPr lang="en-US" sz="4800" dirty="0" smtClean="0"/>
              <a:t>support for </a:t>
            </a:r>
            <a:r>
              <a:rPr lang="en-US" sz="4800" dirty="0"/>
              <a:t>bigger and bigger </a:t>
            </a:r>
            <a:r>
              <a:rPr lang="en-US" sz="4800" dirty="0" smtClean="0"/>
              <a:t>catalogs</a:t>
            </a:r>
            <a:br>
              <a:rPr lang="en-US" sz="4800" dirty="0" smtClean="0"/>
            </a:br>
            <a:endParaRPr lang="en-US" sz="4800" dirty="0" smtClean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 smtClean="0"/>
              <a:t>Consolidating metadata master copy</a:t>
            </a:r>
            <a:r>
              <a:rPr lang="en-US" sz="4400" dirty="0" smtClean="0"/>
              <a:t/>
            </a:r>
            <a:br>
              <a:rPr lang="en-US" sz="4400" dirty="0" smtClean="0"/>
            </a:br>
            <a:endParaRPr lang="en-US" sz="4400" dirty="0" smtClean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 smtClean="0"/>
              <a:t>TAP or Python </a:t>
            </a:r>
            <a:r>
              <a:rPr lang="en-US" sz="4800" dirty="0" err="1" smtClean="0"/>
              <a:t>microservice</a:t>
            </a:r>
            <a:r>
              <a:rPr lang="en-US" sz="4800" dirty="0" smtClean="0"/>
              <a:t> layer for legacy services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88365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571362"/>
            <a:ext cx="10448544" cy="625473"/>
          </a:xfrm>
        </p:spPr>
        <p:txBody>
          <a:bodyPr/>
          <a:lstStyle/>
          <a:p>
            <a:r>
              <a:rPr lang="en-US" dirty="0" smtClean="0"/>
              <a:t>MAST VO </a:t>
            </a:r>
            <a:r>
              <a:rPr lang="en-US" dirty="0" smtClean="0"/>
              <a:t>Operations Roadmap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 smtClean="0"/>
              <a:t>We </a:t>
            </a:r>
            <a:r>
              <a:rPr lang="en-US" sz="4800" dirty="0"/>
              <a:t>are probably going to always have more than one way to do </a:t>
            </a:r>
            <a:r>
              <a:rPr lang="en-US" sz="4800" dirty="0" smtClean="0"/>
              <a:t>things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 smtClean="0"/>
              <a:t>The </a:t>
            </a:r>
            <a:r>
              <a:rPr lang="en-US" sz="4800" dirty="0"/>
              <a:t>point is to have fewer, more consistent, and </a:t>
            </a:r>
            <a:r>
              <a:rPr lang="en-US" sz="4800" dirty="0" smtClean="0"/>
              <a:t>more integrated stacks for doing them</a:t>
            </a:r>
          </a:p>
        </p:txBody>
      </p:sp>
    </p:spTree>
    <p:extLst>
      <p:ext uri="{BB962C8B-B14F-4D97-AF65-F5344CB8AC3E}">
        <p14:creationId xmlns:p14="http://schemas.microsoft.com/office/powerpoint/2010/main" val="101085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571362"/>
            <a:ext cx="10448544" cy="625473"/>
          </a:xfrm>
        </p:spPr>
        <p:txBody>
          <a:bodyPr/>
          <a:lstStyle/>
          <a:p>
            <a:r>
              <a:rPr lang="en-US" dirty="0" smtClean="0"/>
              <a:t>MAST VO </a:t>
            </a:r>
            <a:r>
              <a:rPr lang="en-US" dirty="0" smtClean="0"/>
              <a:t>Operations Roadmap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From </a:t>
            </a:r>
            <a:r>
              <a:rPr lang="en-US" sz="4800" dirty="0" smtClean="0"/>
              <a:t>this, more integrated metrics</a:t>
            </a:r>
            <a:r>
              <a:rPr lang="en-US" sz="4400" dirty="0"/>
              <a:t/>
            </a:r>
            <a:br>
              <a:rPr lang="en-US" sz="4400" dirty="0"/>
            </a:br>
            <a:endParaRPr lang="en-US" sz="44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Next </a:t>
            </a:r>
            <a:r>
              <a:rPr lang="en-US" sz="4800" dirty="0" smtClean="0"/>
              <a:t>time?</a:t>
            </a:r>
            <a:endParaRPr lang="en-US" sz="4800" dirty="0"/>
          </a:p>
        </p:txBody>
      </p:sp>
      <p:sp>
        <p:nvSpPr>
          <p:cNvPr id="4" name="AutoShape 2" descr="Image result for elk kiba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975" y="2238214"/>
            <a:ext cx="5456769" cy="448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9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571362"/>
            <a:ext cx="10448544" cy="625473"/>
          </a:xfrm>
        </p:spPr>
        <p:txBody>
          <a:bodyPr/>
          <a:lstStyle/>
          <a:p>
            <a:r>
              <a:rPr lang="en-US" dirty="0" smtClean="0"/>
              <a:t>MAST VO Operations: no metrics.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4800" dirty="0" smtClean="0"/>
              <a:t>This is </a:t>
            </a:r>
            <a:r>
              <a:rPr lang="en-US" sz="4800" dirty="0" smtClean="0"/>
              <a:t>not a talk about metrics.</a:t>
            </a:r>
            <a:br>
              <a:rPr lang="en-US" sz="4800" dirty="0" smtClean="0"/>
            </a:br>
            <a:endParaRPr lang="en-US" sz="4800" dirty="0" smtClean="0"/>
          </a:p>
          <a:p>
            <a:r>
              <a:rPr lang="en-US" sz="4800" dirty="0" smtClean="0"/>
              <a:t>This is a talk about MAST’s VO-related architecture, which is a </a:t>
            </a:r>
            <a:r>
              <a:rPr lang="en-US" sz="4800" dirty="0" smtClean="0"/>
              <a:t>moving target.</a:t>
            </a:r>
          </a:p>
          <a:p>
            <a:endParaRPr lang="en-US" sz="4800" dirty="0" smtClean="0"/>
          </a:p>
          <a:p>
            <a:r>
              <a:rPr lang="en-US" sz="4800" dirty="0"/>
              <a:t>A</a:t>
            </a:r>
            <a:r>
              <a:rPr lang="en-US" sz="4800" dirty="0" smtClean="0"/>
              <a:t>nd about why.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77346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571362"/>
            <a:ext cx="10448544" cy="625473"/>
          </a:xfrm>
        </p:spPr>
        <p:txBody>
          <a:bodyPr/>
          <a:lstStyle/>
          <a:p>
            <a:r>
              <a:rPr lang="en-US" dirty="0" smtClean="0"/>
              <a:t>MAST VO </a:t>
            </a:r>
            <a:r>
              <a:rPr lang="en-US" dirty="0" smtClean="0"/>
              <a:t>Operations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4800" dirty="0" smtClean="0"/>
              <a:t>Early VO participation: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 smtClean="0"/>
              <a:t>experiment with </a:t>
            </a:r>
            <a:r>
              <a:rPr lang="en-US" sz="4800" dirty="0"/>
              <a:t>standards themselves in research mode </a:t>
            </a:r>
            <a:endParaRPr lang="en-US" sz="4800" dirty="0" smtClean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 smtClean="0"/>
              <a:t>However most comfortable for </a:t>
            </a:r>
            <a:r>
              <a:rPr lang="en-US" sz="4800" dirty="0"/>
              <a:t>individual </a:t>
            </a:r>
            <a:r>
              <a:rPr lang="en-US" sz="4800" dirty="0" smtClean="0"/>
              <a:t>developers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 smtClean="0"/>
              <a:t>or </a:t>
            </a:r>
            <a:r>
              <a:rPr lang="en-US" sz="4800" dirty="0"/>
              <a:t>the architecture where the data lived</a:t>
            </a:r>
          </a:p>
          <a:p>
            <a:r>
              <a:rPr lang="en-US" sz="4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2285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571362"/>
            <a:ext cx="10448544" cy="625473"/>
          </a:xfrm>
        </p:spPr>
        <p:txBody>
          <a:bodyPr/>
          <a:lstStyle/>
          <a:p>
            <a:r>
              <a:rPr lang="en-US" dirty="0" smtClean="0"/>
              <a:t>MAST VO </a:t>
            </a:r>
            <a:r>
              <a:rPr lang="en-US" dirty="0" smtClean="0"/>
              <a:t>Operations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4800" dirty="0" smtClean="0"/>
              <a:t>Meanwhile MAST </a:t>
            </a:r>
            <a:r>
              <a:rPr lang="en-US" sz="4800" dirty="0"/>
              <a:t>has </a:t>
            </a:r>
            <a:r>
              <a:rPr lang="en-US" sz="4800" dirty="0" smtClean="0"/>
              <a:t>expanded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 smtClean="0"/>
              <a:t>32 </a:t>
            </a:r>
            <a:r>
              <a:rPr lang="en-US" sz="4800" dirty="0"/>
              <a:t>people </a:t>
            </a:r>
            <a:endParaRPr lang="en-US" sz="4800" dirty="0" smtClean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A</a:t>
            </a:r>
            <a:r>
              <a:rPr lang="en-US" sz="4800" dirty="0" smtClean="0"/>
              <a:t>stronomers</a:t>
            </a:r>
            <a:r>
              <a:rPr lang="en-US" sz="4800" dirty="0"/>
              <a:t>, engineers, web </a:t>
            </a:r>
            <a:r>
              <a:rPr lang="en-US" sz="4800" dirty="0" smtClean="0"/>
              <a:t>designer, management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M</a:t>
            </a:r>
            <a:r>
              <a:rPr lang="en-US" sz="4800" dirty="0" smtClean="0"/>
              <a:t>issions </a:t>
            </a:r>
            <a:r>
              <a:rPr lang="en-US" sz="4800" dirty="0"/>
              <a:t>from </a:t>
            </a:r>
            <a:r>
              <a:rPr lang="en-US" sz="4800" dirty="0" smtClean="0"/>
              <a:t>tiny </a:t>
            </a:r>
            <a:r>
              <a:rPr lang="en-US" sz="4800" dirty="0"/>
              <a:t>to </a:t>
            </a:r>
            <a:r>
              <a:rPr lang="en-US" sz="4800" dirty="0" smtClean="0"/>
              <a:t>Pan-STARRS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 err="1" smtClean="0"/>
              <a:t>Heterogenously</a:t>
            </a:r>
            <a:r>
              <a:rPr lang="en-US" sz="4800" dirty="0" smtClean="0"/>
              <a:t> collected from High Level Science Products to CAOM </a:t>
            </a:r>
            <a:endParaRPr lang="en-US" sz="4800" dirty="0"/>
          </a:p>
          <a:p>
            <a:r>
              <a:rPr lang="en-US" sz="4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7934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 </a:t>
            </a:r>
            <a:r>
              <a:rPr lang="en-US" dirty="0" smtClean="0"/>
              <a:t>VO Data Service Early Architecture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565725020"/>
              </p:ext>
            </p:extLst>
          </p:nvPr>
        </p:nvGraphicFramePr>
        <p:xfrm>
          <a:off x="1006475" y="1404938"/>
          <a:ext cx="10594975" cy="4968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84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 </a:t>
            </a:r>
            <a:r>
              <a:rPr lang="en-US" dirty="0" smtClean="0"/>
              <a:t>VO Data Service Architecture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716404586"/>
              </p:ext>
            </p:extLst>
          </p:nvPr>
        </p:nvGraphicFramePr>
        <p:xfrm>
          <a:off x="1006475" y="1404938"/>
          <a:ext cx="10594975" cy="4968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10155382" y="3380509"/>
            <a:ext cx="1260763" cy="11083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0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 Registry Architecture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98652955"/>
              </p:ext>
            </p:extLst>
          </p:nvPr>
        </p:nvGraphicFramePr>
        <p:xfrm>
          <a:off x="1006475" y="1404938"/>
          <a:ext cx="10594975" cy="4968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own Arrow 2"/>
          <p:cNvSpPr/>
          <p:nvPr/>
        </p:nvSpPr>
        <p:spPr>
          <a:xfrm>
            <a:off x="1764792" y="3767328"/>
            <a:ext cx="402336" cy="265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1764792" y="1139762"/>
            <a:ext cx="402336" cy="265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8363712" y="3756787"/>
            <a:ext cx="402336" cy="265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>
            <a:off x="3504787" y="3777869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>
            <a:off x="5196377" y="3777869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>
            <a:off x="3504787" y="1139761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5218572" y="1150303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10440796" y="3756787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10396472" y="1139762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7936992" y="2308860"/>
            <a:ext cx="283464" cy="411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/>
          <p:cNvSpPr/>
          <p:nvPr/>
        </p:nvSpPr>
        <p:spPr>
          <a:xfrm>
            <a:off x="6934741" y="3767328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/>
          <p:cNvSpPr/>
          <p:nvPr/>
        </p:nvSpPr>
        <p:spPr>
          <a:xfrm>
            <a:off x="6932357" y="1150303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1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 </a:t>
            </a:r>
            <a:r>
              <a:rPr lang="en-US" dirty="0" smtClean="0"/>
              <a:t>Total Data Service Architecture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141970493"/>
              </p:ext>
            </p:extLst>
          </p:nvPr>
        </p:nvGraphicFramePr>
        <p:xfrm>
          <a:off x="1006475" y="1404938"/>
          <a:ext cx="10594975" cy="4968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7909560" y="3338945"/>
            <a:ext cx="667512" cy="62040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11220450" y="4321538"/>
            <a:ext cx="761999" cy="864325"/>
          </a:xfrm>
          <a:prstGeom prst="star5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336792" y="4821668"/>
            <a:ext cx="6095930" cy="4730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…and authentication (MAST SSO)</a:t>
            </a:r>
            <a:endParaRPr lang="en-US" dirty="0"/>
          </a:p>
        </p:txBody>
      </p:sp>
      <p:sp>
        <p:nvSpPr>
          <p:cNvPr id="14" name="5-Point Star 13"/>
          <p:cNvSpPr/>
          <p:nvPr/>
        </p:nvSpPr>
        <p:spPr>
          <a:xfrm>
            <a:off x="866394" y="4321537"/>
            <a:ext cx="761999" cy="864325"/>
          </a:xfrm>
          <a:prstGeom prst="star5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556232" y="4821668"/>
            <a:ext cx="4780560" cy="55844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…and logging (IIS &amp; Apache to ELK)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78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621792"/>
            <a:ext cx="10448544" cy="625473"/>
          </a:xfrm>
        </p:spPr>
        <p:txBody>
          <a:bodyPr/>
          <a:lstStyle/>
          <a:p>
            <a:r>
              <a:rPr lang="en-US" dirty="0" smtClean="0"/>
              <a:t>MAST </a:t>
            </a:r>
            <a:r>
              <a:rPr lang="en-US" dirty="0" smtClean="0"/>
              <a:t>Total Data Service Architecture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517928307"/>
              </p:ext>
            </p:extLst>
          </p:nvPr>
        </p:nvGraphicFramePr>
        <p:xfrm>
          <a:off x="1006475" y="1404938"/>
          <a:ext cx="10594975" cy="4968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8097978" y="4821668"/>
            <a:ext cx="4334744" cy="4730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8" name="Explosion 1 7"/>
          <p:cNvSpPr/>
          <p:nvPr/>
        </p:nvSpPr>
        <p:spPr>
          <a:xfrm>
            <a:off x="4026962" y="4913741"/>
            <a:ext cx="748145" cy="762000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xplosion 1 8"/>
          <p:cNvSpPr/>
          <p:nvPr/>
        </p:nvSpPr>
        <p:spPr>
          <a:xfrm>
            <a:off x="6002343" y="4950967"/>
            <a:ext cx="748145" cy="762000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xplosion 1 9"/>
          <p:cNvSpPr/>
          <p:nvPr/>
        </p:nvSpPr>
        <p:spPr>
          <a:xfrm>
            <a:off x="4955217" y="1791846"/>
            <a:ext cx="748145" cy="762000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xplosion 1 11"/>
          <p:cNvSpPr/>
          <p:nvPr/>
        </p:nvSpPr>
        <p:spPr>
          <a:xfrm>
            <a:off x="6853290" y="1791846"/>
            <a:ext cx="748145" cy="762000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xplosion 1 13"/>
          <p:cNvSpPr/>
          <p:nvPr/>
        </p:nvSpPr>
        <p:spPr>
          <a:xfrm>
            <a:off x="7917873" y="1791846"/>
            <a:ext cx="748145" cy="762000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xplosion 1 14"/>
          <p:cNvSpPr/>
          <p:nvPr/>
        </p:nvSpPr>
        <p:spPr>
          <a:xfrm>
            <a:off x="1152144" y="3927322"/>
            <a:ext cx="748145" cy="762000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xplosion 1 15"/>
          <p:cNvSpPr/>
          <p:nvPr/>
        </p:nvSpPr>
        <p:spPr>
          <a:xfrm>
            <a:off x="2055287" y="3940538"/>
            <a:ext cx="748145" cy="762000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xplosion 1 16"/>
          <p:cNvSpPr/>
          <p:nvPr/>
        </p:nvSpPr>
        <p:spPr>
          <a:xfrm>
            <a:off x="10770177" y="3872557"/>
            <a:ext cx="748145" cy="762000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7909560" y="3338945"/>
            <a:ext cx="667512" cy="62040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07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3483</TotalTime>
  <Words>280</Words>
  <Application>Microsoft Office PowerPoint</Application>
  <PresentationFormat>Widescreen</PresentationFormat>
  <Paragraphs>82</Paragraphs>
  <Slides>12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  <vt:variant>
        <vt:lpstr>Custom Shows</vt:lpstr>
      </vt:variant>
      <vt:variant>
        <vt:i4>1</vt:i4>
      </vt:variant>
    </vt:vector>
  </HeadingPairs>
  <TitlesOfParts>
    <vt:vector size="20" baseType="lpstr">
      <vt:lpstr>Arial</vt:lpstr>
      <vt:lpstr>Calibri</vt:lpstr>
      <vt:lpstr>Calibri Light</vt:lpstr>
      <vt:lpstr>Franklin Gothic Medium</vt:lpstr>
      <vt:lpstr>Franklin Gothic Medium Cond</vt:lpstr>
      <vt:lpstr>LucidaGrande</vt:lpstr>
      <vt:lpstr>Office Theme</vt:lpstr>
      <vt:lpstr>MAST VO Operations IVOA Interop, Paris, May 2019 Operations Interest Group  Theresa Dower MAST / STScI / NAVO </vt:lpstr>
      <vt:lpstr>MAST VO Operations: no metrics.</vt:lpstr>
      <vt:lpstr>MAST VO Operations history</vt:lpstr>
      <vt:lpstr>MAST VO Operations history</vt:lpstr>
      <vt:lpstr>MAST VO Data Service Early Architecture</vt:lpstr>
      <vt:lpstr>MAST VO Data Service Architecture</vt:lpstr>
      <vt:lpstr>MAST Registry Architecture</vt:lpstr>
      <vt:lpstr>MAST Total Data Service Architecture</vt:lpstr>
      <vt:lpstr>MAST Total Data Service Architecture</vt:lpstr>
      <vt:lpstr>MAST VO Operations Roadmap</vt:lpstr>
      <vt:lpstr>MAST VO Operations Roadmap</vt:lpstr>
      <vt:lpstr>MAST VO Operations Roadmap</vt:lpstr>
      <vt:lpstr>Custom Show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Windows User</cp:lastModifiedBy>
  <cp:revision>172</cp:revision>
  <dcterms:created xsi:type="dcterms:W3CDTF">2017-03-08T15:51:23Z</dcterms:created>
  <dcterms:modified xsi:type="dcterms:W3CDTF">2019-05-15T13:15:08Z</dcterms:modified>
</cp:coreProperties>
</file>