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12E1-C6FE-4EC6-825D-3E7C5508AA6D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705E-E1E3-408A-81DE-6B7D66F65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67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12E1-C6FE-4EC6-825D-3E7C5508AA6D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705E-E1E3-408A-81DE-6B7D66F65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72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12E1-C6FE-4EC6-825D-3E7C5508AA6D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705E-E1E3-408A-81DE-6B7D66F65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98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12E1-C6FE-4EC6-825D-3E7C5508AA6D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705E-E1E3-408A-81DE-6B7D66F65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1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12E1-C6FE-4EC6-825D-3E7C5508AA6D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705E-E1E3-408A-81DE-6B7D66F65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57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12E1-C6FE-4EC6-825D-3E7C5508AA6D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705E-E1E3-408A-81DE-6B7D66F65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75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12E1-C6FE-4EC6-825D-3E7C5508AA6D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705E-E1E3-408A-81DE-6B7D66F65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71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12E1-C6FE-4EC6-825D-3E7C5508AA6D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705E-E1E3-408A-81DE-6B7D66F65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06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12E1-C6FE-4EC6-825D-3E7C5508AA6D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705E-E1E3-408A-81DE-6B7D66F65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23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12E1-C6FE-4EC6-825D-3E7C5508AA6D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705E-E1E3-408A-81DE-6B7D66F65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62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12E1-C6FE-4EC6-825D-3E7C5508AA6D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705E-E1E3-408A-81DE-6B7D66F65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38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912E1-C6FE-4EC6-825D-3E7C5508AA6D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705E-E1E3-408A-81DE-6B7D66F65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2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2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2"/>
            <a:ext cx="9144000" cy="6085114"/>
          </a:xfrm>
        </p:spPr>
      </p:pic>
      <p:sp>
        <p:nvSpPr>
          <p:cNvPr id="5" name="文本框 4"/>
          <p:cNvSpPr txBox="1"/>
          <p:nvPr/>
        </p:nvSpPr>
        <p:spPr>
          <a:xfrm>
            <a:off x="2993572" y="598715"/>
            <a:ext cx="60388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FFFF00"/>
                </a:solidFill>
              </a:rPr>
              <a:t>Opening &amp; Sharing</a:t>
            </a:r>
            <a:endParaRPr lang="zh-CN" alt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2" y="84685"/>
            <a:ext cx="4182514" cy="2788343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52" y="2413453"/>
            <a:ext cx="6527007" cy="4351338"/>
          </a:xfrm>
        </p:spPr>
      </p:pic>
      <p:grpSp>
        <p:nvGrpSpPr>
          <p:cNvPr id="8" name="组合 7"/>
          <p:cNvGrpSpPr/>
          <p:nvPr/>
        </p:nvGrpSpPr>
        <p:grpSpPr>
          <a:xfrm>
            <a:off x="-209228" y="1295401"/>
            <a:ext cx="9319078" cy="2442082"/>
            <a:chOff x="-209228" y="1295401"/>
            <a:chExt cx="9319078" cy="2442082"/>
          </a:xfrm>
        </p:grpSpPr>
        <p:sp>
          <p:nvSpPr>
            <p:cNvPr id="6" name="文本框 5"/>
            <p:cNvSpPr txBox="1"/>
            <p:nvPr/>
          </p:nvSpPr>
          <p:spPr>
            <a:xfrm>
              <a:off x="5421083" y="1295401"/>
              <a:ext cx="368876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 smtClean="0">
                  <a:solidFill>
                    <a:srgbClr val="FFFF00"/>
                  </a:solidFill>
                </a:rPr>
                <a:t>Developing</a:t>
              </a:r>
              <a:endParaRPr lang="zh-CN" altLang="en-US" sz="6000" dirty="0">
                <a:solidFill>
                  <a:srgbClr val="FFFF0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209228" y="2721820"/>
              <a:ext cx="259692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 smtClean="0">
                  <a:solidFill>
                    <a:srgbClr val="FFFF00"/>
                  </a:solidFill>
                </a:rPr>
                <a:t> Review</a:t>
              </a:r>
              <a:endParaRPr lang="zh-CN" alt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38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77315" y="177372"/>
            <a:ext cx="8496942" cy="6590341"/>
            <a:chOff x="377315" y="177372"/>
            <a:chExt cx="8496942" cy="65903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457" y="177372"/>
              <a:ext cx="5938800" cy="3959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142" y="4307542"/>
              <a:ext cx="3690257" cy="24601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15" y="3679371"/>
              <a:ext cx="3944313" cy="26295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文本框 6"/>
          <p:cNvSpPr txBox="1"/>
          <p:nvPr/>
        </p:nvSpPr>
        <p:spPr>
          <a:xfrm>
            <a:off x="186782" y="2156972"/>
            <a:ext cx="2640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FFFF00"/>
                </a:solidFill>
              </a:rPr>
              <a:t>2002-2017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5" y="740878"/>
            <a:ext cx="2155371" cy="13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5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47501" y="370713"/>
            <a:ext cx="8697785" cy="6138944"/>
            <a:chOff x="247501" y="370713"/>
            <a:chExt cx="8697785" cy="613894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501" y="3553533"/>
              <a:ext cx="4434186" cy="295612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857" y="370713"/>
              <a:ext cx="4470429" cy="298028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58" y="371035"/>
              <a:ext cx="3973286" cy="297996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458" y="3553533"/>
              <a:ext cx="3941499" cy="295612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2481413" y="2843167"/>
            <a:ext cx="39791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FFFF00"/>
                </a:solidFill>
              </a:rPr>
              <a:t>Appreciated</a:t>
            </a:r>
            <a:endParaRPr lang="zh-CN" alt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9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8</Words>
  <Application>Microsoft Office PowerPoint</Application>
  <PresentationFormat>全屏显示(4:3)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cuichenzhou</dc:creator>
  <cp:lastModifiedBy>cuichenzhou</cp:lastModifiedBy>
  <cp:revision>7</cp:revision>
  <dcterms:created xsi:type="dcterms:W3CDTF">2017-05-17T23:23:24Z</dcterms:created>
  <dcterms:modified xsi:type="dcterms:W3CDTF">2017-05-19T06:03:50Z</dcterms:modified>
</cp:coreProperties>
</file>