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B57D0-5440-4D4A-8150-430F352984C2}" type="datetimeFigureOut">
              <a:rPr lang="en-US" smtClean="0"/>
              <a:pPr/>
              <a:t>5/17/17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D53E-CE32-5E4F-8552-3D6A5E19F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854075"/>
          </a:xfrm>
        </p:spPr>
        <p:txBody>
          <a:bodyPr/>
          <a:lstStyle/>
          <a:p>
            <a:r>
              <a:rPr lang="en-US" dirty="0" smtClean="0"/>
              <a:t>GWS II</a:t>
            </a:r>
            <a:endParaRPr lang="en-US" dirty="0"/>
          </a:p>
        </p:txBody>
      </p:sp>
      <p:pic>
        <p:nvPicPr>
          <p:cNvPr id="5" name="Picture 4" descr="Screen shot 2017-05-17 at 9.06.12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15" y="1660643"/>
            <a:ext cx="8855948" cy="33994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73138"/>
          </a:xfrm>
        </p:spPr>
        <p:txBody>
          <a:bodyPr/>
          <a:lstStyle/>
          <a:p>
            <a:r>
              <a:rPr lang="en-US" dirty="0" err="1" smtClean="0"/>
              <a:t>VOSpace</a:t>
            </a:r>
            <a:r>
              <a:rPr lang="en-US" dirty="0" smtClean="0"/>
              <a:t> Implementations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16100" y="1417638"/>
          <a:ext cx="5372100" cy="516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3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VOSpace</a:t>
                      </a:r>
                      <a:r>
                        <a:rPr lang="en-US" sz="2800" baseline="0" dirty="0" smtClean="0"/>
                        <a:t> Host / Authority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Specification Version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ChinaVO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??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CADC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2.1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OATS-INAF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2.1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ESAC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2.0</a:t>
                      </a:r>
                      <a:r>
                        <a:rPr lang="en-US" sz="2800" baseline="0" dirty="0" smtClean="0"/>
                        <a:t> ?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??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NOAO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??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GWS Interest </a:t>
            </a:r>
            <a:r>
              <a:rPr lang="en-US" dirty="0" err="1" smtClean="0"/>
              <a:t>Telecons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Containers</a:t>
            </a:r>
          </a:p>
          <a:p>
            <a:r>
              <a:rPr lang="en-US" sz="3600" dirty="0" err="1" smtClean="0"/>
              <a:t>VOSpace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630" y="32752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GWS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Wingdings" charset="2"/>
              <a:buAutoNum type="arabicPlain"/>
            </a:pPr>
            <a:r>
              <a:rPr lang="en-US" dirty="0" smtClean="0"/>
              <a:t>Code to Data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 smtClean="0"/>
              <a:t>Containers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 smtClean="0"/>
              <a:t>Describing the code and parameters</a:t>
            </a:r>
          </a:p>
          <a:p>
            <a:pPr marL="1371600" lvl="2" indent="-514350"/>
            <a:r>
              <a:rPr lang="en-US" dirty="0" smtClean="0"/>
              <a:t>Publications, </a:t>
            </a:r>
            <a:r>
              <a:rPr lang="en-US" dirty="0" err="1" smtClean="0"/>
              <a:t>reproducability</a:t>
            </a:r>
            <a:endParaRPr lang="en-US" dirty="0" smtClean="0"/>
          </a:p>
          <a:p>
            <a:pPr marL="1371600" lvl="2" indent="-514350"/>
            <a:r>
              <a:rPr lang="en-US" dirty="0" smtClean="0"/>
              <a:t>Machine learning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 smtClean="0"/>
              <a:t>Mailing list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 smtClean="0"/>
              <a:t>Federated Authentication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 smtClean="0"/>
              <a:t>Recommendation of approach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 smtClean="0"/>
              <a:t>Mailing list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 smtClean="0"/>
              <a:t>GWS </a:t>
            </a:r>
            <a:r>
              <a:rPr lang="en-US" dirty="0" smtClean="0"/>
              <a:t>Specification</a:t>
            </a:r>
          </a:p>
          <a:p>
            <a:pPr marL="971550" lvl="1" indent="-514350">
              <a:buFont typeface="Arial"/>
              <a:buChar char="•"/>
            </a:pPr>
            <a:r>
              <a:rPr lang="en-US" dirty="0" smtClean="0"/>
              <a:t>Mailing </a:t>
            </a:r>
            <a:r>
              <a:rPr lang="en-US" dirty="0" smtClean="0"/>
              <a:t>list</a:t>
            </a:r>
          </a:p>
          <a:p>
            <a:pPr marL="514350" indent="-514350">
              <a:buFont typeface="Wingdings" charset="2"/>
              <a:buAutoNum type="arabicPlain"/>
            </a:pPr>
            <a:r>
              <a:rPr lang="en-US" dirty="0" smtClean="0"/>
              <a:t>How to write a </a:t>
            </a:r>
            <a:r>
              <a:rPr lang="en-US" dirty="0" err="1" smtClean="0"/>
              <a:t>VOSpace</a:t>
            </a:r>
            <a:endParaRPr lang="en-US" dirty="0" smtClean="0"/>
          </a:p>
          <a:p>
            <a:pPr marL="971550" lvl="1" indent="-514350">
              <a:buFont typeface="Arial"/>
              <a:buChar char="•"/>
            </a:pPr>
            <a:r>
              <a:rPr lang="en-US" dirty="0" smtClean="0"/>
              <a:t>Simple implementation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71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GWS II</vt:lpstr>
      <vt:lpstr>VOSpace Implementations</vt:lpstr>
      <vt:lpstr>GWS Interest Telecons</vt:lpstr>
      <vt:lpstr>GWS Participation</vt:lpstr>
      <vt:lpstr>Federated Authentication</vt:lpstr>
    </vt:vector>
  </TitlesOfParts>
  <Company>National Research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GWS II</dc:title>
  <dc:creator>Brian Major</dc:creator>
  <cp:lastModifiedBy>Brian Major</cp:lastModifiedBy>
  <cp:revision>7</cp:revision>
  <dcterms:created xsi:type="dcterms:W3CDTF">2017-05-17T03:48:23Z</dcterms:created>
  <dcterms:modified xsi:type="dcterms:W3CDTF">2017-05-18T02:48:29Z</dcterms:modified>
</cp:coreProperties>
</file>