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48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12/05/2016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12/05/2016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12/05/2016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12/05/2016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12/05/2016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12/05/2016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12/05/2016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12/05/2016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12/05/2016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12/05/2016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12/05/2016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12/05/2016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IG Data Curation &amp; </a:t>
            </a:r>
            <a:r>
              <a:rPr lang="fr-FR" dirty="0" err="1" smtClean="0"/>
              <a:t>Preservation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Françoise Genova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6622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DOIs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Tom D. </a:t>
            </a:r>
            <a:r>
              <a:rPr lang="fr-FR" dirty="0" err="1" smtClean="0"/>
              <a:t>presented</a:t>
            </a:r>
            <a:r>
              <a:rPr lang="fr-FR" dirty="0" smtClean="0"/>
              <a:t> a </a:t>
            </a:r>
            <a:r>
              <a:rPr lang="fr-FR" dirty="0" err="1" smtClean="0"/>
              <a:t>very</a:t>
            </a:r>
            <a:r>
              <a:rPr lang="fr-FR" dirty="0" smtClean="0"/>
              <a:t> </a:t>
            </a:r>
            <a:r>
              <a:rPr lang="fr-FR" dirty="0" err="1" smtClean="0"/>
              <a:t>interesting</a:t>
            </a:r>
            <a:r>
              <a:rPr lang="fr-FR" dirty="0" smtClean="0"/>
              <a:t> </a:t>
            </a:r>
            <a:r>
              <a:rPr lang="fr-FR" dirty="0" err="1" smtClean="0"/>
              <a:t>example</a:t>
            </a:r>
            <a:r>
              <a:rPr lang="fr-FR" dirty="0" smtClean="0"/>
              <a:t> of </a:t>
            </a:r>
            <a:r>
              <a:rPr lang="fr-FR" dirty="0" err="1" smtClean="0"/>
              <a:t>DOIs</a:t>
            </a:r>
            <a:r>
              <a:rPr lang="fr-FR" dirty="0" smtClean="0"/>
              <a:t> </a:t>
            </a:r>
            <a:r>
              <a:rPr lang="fr-FR" dirty="0" err="1" smtClean="0"/>
              <a:t>implementation</a:t>
            </a:r>
            <a:r>
              <a:rPr lang="fr-FR" dirty="0" smtClean="0"/>
              <a:t> </a:t>
            </a:r>
            <a:r>
              <a:rPr lang="fr-FR" dirty="0" err="1" smtClean="0"/>
              <a:t>allowing</a:t>
            </a:r>
            <a:r>
              <a:rPr lang="fr-FR" dirty="0" smtClean="0"/>
              <a:t> </a:t>
            </a:r>
            <a:r>
              <a:rPr lang="fr-FR" dirty="0" err="1" smtClean="0"/>
              <a:t>authors</a:t>
            </a:r>
            <a:r>
              <a:rPr lang="fr-FR" dirty="0" smtClean="0"/>
              <a:t> of </a:t>
            </a:r>
            <a:r>
              <a:rPr lang="fr-FR" dirty="0" err="1" smtClean="0"/>
              <a:t>papers</a:t>
            </a:r>
            <a:r>
              <a:rPr lang="fr-FR" dirty="0" smtClean="0"/>
              <a:t> to cite a set of observations </a:t>
            </a:r>
            <a:r>
              <a:rPr lang="fr-FR" dirty="0" err="1" smtClean="0"/>
              <a:t>available</a:t>
            </a:r>
            <a:r>
              <a:rPr lang="fr-FR" dirty="0" smtClean="0"/>
              <a:t> in MAST</a:t>
            </a:r>
          </a:p>
          <a:p>
            <a:r>
              <a:rPr lang="fr-FR" dirty="0" smtClean="0"/>
              <a:t>Chandra </a:t>
            </a:r>
            <a:r>
              <a:rPr lang="fr-FR" dirty="0" err="1" smtClean="0"/>
              <a:t>tracks</a:t>
            </a:r>
            <a:r>
              <a:rPr lang="fr-FR" dirty="0" smtClean="0"/>
              <a:t> data citations </a:t>
            </a:r>
            <a:r>
              <a:rPr lang="fr-FR" dirty="0" err="1" smtClean="0"/>
              <a:t>from</a:t>
            </a:r>
            <a:r>
              <a:rPr lang="fr-FR" dirty="0" smtClean="0"/>
              <a:t> the </a:t>
            </a:r>
            <a:r>
              <a:rPr lang="fr-FR" dirty="0" err="1" smtClean="0"/>
              <a:t>beginning</a:t>
            </a:r>
            <a:r>
              <a:rPr lang="fr-FR" dirty="0" smtClean="0"/>
              <a:t>. Arnold </a:t>
            </a:r>
            <a:r>
              <a:rPr lang="fr-FR" dirty="0" err="1" smtClean="0"/>
              <a:t>presented</a:t>
            </a:r>
            <a:r>
              <a:rPr lang="fr-FR" dirty="0" smtClean="0"/>
              <a:t> a </a:t>
            </a:r>
            <a:r>
              <a:rPr lang="fr-FR" dirty="0" err="1" smtClean="0"/>
              <a:t>detailed</a:t>
            </a:r>
            <a:r>
              <a:rPr lang="fr-FR" dirty="0" smtClean="0"/>
              <a:t> </a:t>
            </a:r>
            <a:r>
              <a:rPr lang="fr-FR" dirty="0" err="1" smtClean="0"/>
              <a:t>analysis</a:t>
            </a:r>
            <a:r>
              <a:rPr lang="fr-FR" dirty="0" smtClean="0"/>
              <a:t> of the citation </a:t>
            </a:r>
            <a:r>
              <a:rPr lang="fr-FR" dirty="0" err="1" smtClean="0"/>
              <a:t>database</a:t>
            </a:r>
            <a:r>
              <a:rPr lang="fr-FR" dirty="0" smtClean="0"/>
              <a:t> </a:t>
            </a:r>
            <a:r>
              <a:rPr lang="fr-FR" dirty="0" err="1" smtClean="0"/>
              <a:t>which</a:t>
            </a:r>
            <a:r>
              <a:rPr lang="fr-FR" dirty="0" smtClean="0"/>
              <a:t> </a:t>
            </a:r>
            <a:r>
              <a:rPr lang="fr-FR" dirty="0" err="1" smtClean="0"/>
              <a:t>gives</a:t>
            </a:r>
            <a:r>
              <a:rPr lang="fr-FR" dirty="0" smtClean="0"/>
              <a:t> in </a:t>
            </a:r>
            <a:r>
              <a:rPr lang="fr-FR" dirty="0" err="1" smtClean="0"/>
              <a:t>particular</a:t>
            </a:r>
            <a:r>
              <a:rPr lang="fr-FR" dirty="0" smtClean="0"/>
              <a:t> information and </a:t>
            </a:r>
            <a:r>
              <a:rPr lang="fr-FR" dirty="0" err="1" smtClean="0"/>
              <a:t>metrics</a:t>
            </a:r>
            <a:r>
              <a:rPr lang="fr-FR" dirty="0" smtClean="0"/>
              <a:t> on how Chandra data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used</a:t>
            </a: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2444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ADS, Thesaurus &amp; </a:t>
            </a:r>
            <a:r>
              <a:rPr lang="fr-FR" dirty="0" err="1" smtClean="0"/>
              <a:t>evolution</a:t>
            </a:r>
            <a:r>
              <a:rPr lang="fr-FR" dirty="0" smtClean="0"/>
              <a:t> of </a:t>
            </a:r>
            <a:r>
              <a:rPr lang="fr-FR" dirty="0" err="1" smtClean="0"/>
              <a:t>scholarly</a:t>
            </a:r>
            <a:r>
              <a:rPr lang="fr-FR" dirty="0" smtClean="0"/>
              <a:t> publication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Alberto A. </a:t>
            </a:r>
            <a:r>
              <a:rPr lang="fr-FR" dirty="0" err="1" smtClean="0"/>
              <a:t>presented</a:t>
            </a:r>
            <a:r>
              <a:rPr lang="fr-FR" dirty="0" smtClean="0"/>
              <a:t> </a:t>
            </a:r>
            <a:r>
              <a:rPr lang="fr-FR" dirty="0" err="1" smtClean="0"/>
              <a:t>different</a:t>
            </a:r>
            <a:r>
              <a:rPr lang="fr-FR" dirty="0" smtClean="0"/>
              <a:t> points relevant to </a:t>
            </a:r>
            <a:r>
              <a:rPr lang="fr-FR" dirty="0" err="1" smtClean="0"/>
              <a:t>DataCP</a:t>
            </a:r>
            <a:endParaRPr lang="fr-FR" dirty="0" smtClean="0"/>
          </a:p>
          <a:p>
            <a:pPr lvl="1"/>
            <a:r>
              <a:rPr lang="fr-FR" dirty="0" smtClean="0"/>
              <a:t>Use of API and ORCID in ADS</a:t>
            </a:r>
          </a:p>
          <a:p>
            <a:pPr lvl="1"/>
            <a:r>
              <a:rPr lang="fr-FR" dirty="0" smtClean="0"/>
              <a:t>New release of the </a:t>
            </a:r>
            <a:r>
              <a:rPr lang="fr-FR" dirty="0" err="1" smtClean="0"/>
              <a:t>Astronomy</a:t>
            </a:r>
            <a:r>
              <a:rPr lang="fr-FR" dirty="0" smtClean="0"/>
              <a:t> Thesaurus</a:t>
            </a:r>
          </a:p>
          <a:p>
            <a:pPr lvl="1"/>
            <a:r>
              <a:rPr lang="fr-FR" dirty="0" smtClean="0"/>
              <a:t>On-</a:t>
            </a:r>
            <a:r>
              <a:rPr lang="fr-FR" dirty="0" err="1" smtClean="0"/>
              <a:t>going</a:t>
            </a:r>
            <a:r>
              <a:rPr lang="fr-FR" dirty="0" smtClean="0"/>
              <a:t> </a:t>
            </a:r>
            <a:r>
              <a:rPr lang="fr-FR" dirty="0" err="1" smtClean="0"/>
              <a:t>evolution</a:t>
            </a:r>
            <a:r>
              <a:rPr lang="fr-FR" dirty="0" smtClean="0"/>
              <a:t> of </a:t>
            </a:r>
            <a:r>
              <a:rPr lang="fr-FR" dirty="0" err="1" smtClean="0"/>
              <a:t>scholarly</a:t>
            </a:r>
            <a:r>
              <a:rPr lang="fr-FR" dirty="0" smtClean="0"/>
              <a:t> publication</a:t>
            </a:r>
          </a:p>
          <a:p>
            <a:pPr lvl="2"/>
            <a:r>
              <a:rPr lang="fr-FR" dirty="0" smtClean="0"/>
              <a:t>Annotation</a:t>
            </a:r>
          </a:p>
          <a:p>
            <a:pPr lvl="2"/>
            <a:r>
              <a:rPr lang="fr-FR" dirty="0" err="1" smtClean="0"/>
              <a:t>Better</a:t>
            </a:r>
            <a:r>
              <a:rPr lang="fr-FR" dirty="0" smtClean="0"/>
              <a:t> </a:t>
            </a:r>
            <a:r>
              <a:rPr lang="fr-FR" dirty="0" err="1" smtClean="0"/>
              <a:t>definition</a:t>
            </a:r>
            <a:r>
              <a:rPr lang="fr-FR" dirty="0" smtClean="0"/>
              <a:t> of </a:t>
            </a:r>
            <a:r>
              <a:rPr lang="fr-FR" dirty="0" err="1" smtClean="0"/>
              <a:t>authorship</a:t>
            </a:r>
            <a:r>
              <a:rPr lang="fr-FR" dirty="0" smtClean="0"/>
              <a:t> and </a:t>
            </a:r>
            <a:r>
              <a:rPr lang="fr-FR" dirty="0" err="1" smtClean="0"/>
              <a:t>contributor’s</a:t>
            </a:r>
            <a:r>
              <a:rPr lang="fr-FR" dirty="0" smtClean="0"/>
              <a:t> </a:t>
            </a:r>
            <a:r>
              <a:rPr lang="fr-FR" dirty="0" err="1" smtClean="0"/>
              <a:t>roles</a:t>
            </a:r>
            <a:endParaRPr lang="fr-FR" dirty="0" smtClean="0"/>
          </a:p>
          <a:p>
            <a:pPr lvl="2"/>
            <a:r>
              <a:rPr lang="fr-FR" dirty="0" smtClean="0"/>
              <a:t>Software citation and </a:t>
            </a:r>
            <a:r>
              <a:rPr lang="fr-FR" dirty="0" err="1" smtClean="0"/>
              <a:t>publishing</a:t>
            </a:r>
            <a:endParaRPr lang="fr-FR" dirty="0" smtClean="0"/>
          </a:p>
          <a:p>
            <a:pPr lvl="1"/>
            <a:r>
              <a:rPr lang="fr-FR" dirty="0" smtClean="0"/>
              <a:t>He </a:t>
            </a:r>
            <a:r>
              <a:rPr lang="fr-FR" dirty="0" err="1" smtClean="0"/>
              <a:t>noted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there</a:t>
            </a:r>
            <a:r>
              <a:rPr lang="fr-FR" dirty="0" smtClean="0"/>
              <a:t> are </a:t>
            </a:r>
            <a:r>
              <a:rPr lang="fr-FR" dirty="0" err="1" smtClean="0"/>
              <a:t>many</a:t>
            </a:r>
            <a:r>
              <a:rPr lang="fr-FR" dirty="0" smtClean="0"/>
              <a:t> relevant </a:t>
            </a:r>
            <a:r>
              <a:rPr lang="fr-FR" dirty="0" err="1" smtClean="0"/>
              <a:t>activities</a:t>
            </a:r>
            <a:r>
              <a:rPr lang="fr-FR" dirty="0" smtClean="0"/>
              <a:t> in the RDA</a:t>
            </a:r>
          </a:p>
        </p:txBody>
      </p:sp>
    </p:spTree>
    <p:extLst>
      <p:ext uri="{BB962C8B-B14F-4D97-AF65-F5344CB8AC3E}">
        <p14:creationId xmlns:p14="http://schemas.microsoft.com/office/powerpoint/2010/main" val="296316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RDA </a:t>
            </a:r>
            <a:r>
              <a:rPr lang="fr-FR" dirty="0" err="1" smtClean="0"/>
              <a:t>activities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 smtClean="0"/>
              <a:t>Françoise </a:t>
            </a:r>
            <a:r>
              <a:rPr lang="fr-FR" dirty="0" err="1" smtClean="0"/>
              <a:t>presented</a:t>
            </a:r>
            <a:r>
              <a:rPr lang="fr-FR" dirty="0" smtClean="0"/>
              <a:t> the RDA </a:t>
            </a:r>
            <a:r>
              <a:rPr lang="fr-FR" dirty="0" err="1" smtClean="0"/>
              <a:t>activities</a:t>
            </a:r>
            <a:r>
              <a:rPr lang="fr-FR" dirty="0" smtClean="0"/>
              <a:t> on certification of data </a:t>
            </a:r>
            <a:r>
              <a:rPr lang="fr-FR" dirty="0" err="1" smtClean="0"/>
              <a:t>repositories</a:t>
            </a:r>
            <a:r>
              <a:rPr lang="fr-FR" dirty="0" smtClean="0"/>
              <a:t>, </a:t>
            </a:r>
            <a:r>
              <a:rPr lang="fr-FR" dirty="0" err="1" smtClean="0"/>
              <a:t>which</a:t>
            </a:r>
            <a:r>
              <a:rPr lang="fr-FR" dirty="0" smtClean="0"/>
              <a:t> </a:t>
            </a:r>
            <a:r>
              <a:rPr lang="fr-FR" dirty="0" err="1" smtClean="0"/>
              <a:t>produced</a:t>
            </a:r>
            <a:r>
              <a:rPr lang="fr-FR" dirty="0" smtClean="0"/>
              <a:t> a set of </a:t>
            </a:r>
            <a:r>
              <a:rPr lang="fr-FR" dirty="0" err="1" smtClean="0"/>
              <a:t>criteria</a:t>
            </a:r>
            <a:r>
              <a:rPr lang="fr-FR" dirty="0" smtClean="0"/>
              <a:t> </a:t>
            </a:r>
            <a:r>
              <a:rPr lang="fr-FR" dirty="0" err="1" smtClean="0"/>
              <a:t>common</a:t>
            </a:r>
            <a:r>
              <a:rPr lang="fr-FR" dirty="0" smtClean="0"/>
              <a:t> to the Data  </a:t>
            </a:r>
            <a:r>
              <a:rPr lang="fr-FR" dirty="0" err="1" smtClean="0"/>
              <a:t>Seal</a:t>
            </a:r>
            <a:r>
              <a:rPr lang="fr-FR" dirty="0" smtClean="0"/>
              <a:t> of </a:t>
            </a:r>
            <a:r>
              <a:rPr lang="fr-FR" dirty="0" err="1" smtClean="0"/>
              <a:t>Approval</a:t>
            </a:r>
            <a:r>
              <a:rPr lang="fr-FR" dirty="0" smtClean="0"/>
              <a:t> and the World Data System for basic certification, and a short report on </a:t>
            </a:r>
            <a:r>
              <a:rPr lang="fr-FR" dirty="0" err="1" smtClean="0"/>
              <a:t>lessons</a:t>
            </a:r>
            <a:r>
              <a:rPr lang="fr-FR" dirty="0" smtClean="0"/>
              <a:t> </a:t>
            </a:r>
            <a:r>
              <a:rPr lang="fr-FR" dirty="0" err="1" smtClean="0"/>
              <a:t>learnt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CDS certification </a:t>
            </a:r>
            <a:r>
              <a:rPr lang="fr-FR" dirty="0" err="1" smtClean="0"/>
              <a:t>exercise</a:t>
            </a:r>
            <a:r>
              <a:rPr lang="fr-FR" dirty="0" smtClean="0"/>
              <a:t>.</a:t>
            </a:r>
          </a:p>
          <a:p>
            <a:r>
              <a:rPr lang="fr-FR" dirty="0" smtClean="0"/>
              <a:t>André </a:t>
            </a:r>
            <a:r>
              <a:rPr lang="fr-FR" dirty="0" err="1" smtClean="0"/>
              <a:t>reported</a:t>
            </a:r>
            <a:r>
              <a:rPr lang="fr-FR" dirty="0" smtClean="0"/>
              <a:t> on the </a:t>
            </a:r>
            <a:r>
              <a:rPr lang="fr-FR" dirty="0" err="1" smtClean="0"/>
              <a:t>activities</a:t>
            </a:r>
            <a:r>
              <a:rPr lang="fr-FR" dirty="0" smtClean="0"/>
              <a:t> of a </a:t>
            </a:r>
            <a:r>
              <a:rPr lang="fr-FR" dirty="0" err="1" smtClean="0"/>
              <a:t>number</a:t>
            </a:r>
            <a:r>
              <a:rPr lang="fr-FR" dirty="0" smtClean="0"/>
              <a:t> of RDA </a:t>
            </a:r>
            <a:r>
              <a:rPr lang="fr-FR" dirty="0" err="1" smtClean="0"/>
              <a:t>WGs</a:t>
            </a:r>
            <a:r>
              <a:rPr lang="fr-FR" dirty="0" smtClean="0"/>
              <a:t>, </a:t>
            </a:r>
            <a:r>
              <a:rPr lang="fr-FR" dirty="0" err="1" smtClean="0"/>
              <a:t>IGs</a:t>
            </a:r>
            <a:r>
              <a:rPr lang="fr-FR" dirty="0" smtClean="0"/>
              <a:t> and </a:t>
            </a:r>
            <a:r>
              <a:rPr lang="fr-FR" dirty="0" err="1" smtClean="0"/>
              <a:t>BoF</a:t>
            </a:r>
            <a:r>
              <a:rPr lang="fr-FR" dirty="0" smtClean="0"/>
              <a:t> of </a:t>
            </a:r>
            <a:r>
              <a:rPr lang="fr-FR" dirty="0" err="1" smtClean="0"/>
              <a:t>interest</a:t>
            </a:r>
            <a:r>
              <a:rPr lang="fr-FR" dirty="0" smtClean="0"/>
              <a:t> for </a:t>
            </a:r>
            <a:r>
              <a:rPr lang="fr-FR" dirty="0" err="1" smtClean="0"/>
              <a:t>DataCP</a:t>
            </a:r>
            <a:r>
              <a:rPr lang="fr-FR" dirty="0" smtClean="0"/>
              <a:t> (and G&amp;WS) in the RDA Tokyo </a:t>
            </a:r>
            <a:r>
              <a:rPr lang="fr-FR" dirty="0" err="1" smtClean="0"/>
              <a:t>Plenary</a:t>
            </a:r>
            <a:r>
              <a:rPr lang="fr-FR" dirty="0" smtClean="0"/>
              <a:t> (March 2016)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37028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RDA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85000" lnSpcReduction="10000"/>
          </a:bodyPr>
          <a:lstStyle/>
          <a:p>
            <a:r>
              <a:rPr lang="fr-FR" dirty="0" smtClean="0"/>
              <a:t>There are </a:t>
            </a:r>
            <a:r>
              <a:rPr lang="fr-FR" dirty="0" err="1" smtClean="0"/>
              <a:t>many</a:t>
            </a:r>
            <a:r>
              <a:rPr lang="fr-FR" dirty="0" smtClean="0"/>
              <a:t> </a:t>
            </a:r>
            <a:r>
              <a:rPr lang="fr-FR" dirty="0" err="1" smtClean="0"/>
              <a:t>activities</a:t>
            </a:r>
            <a:r>
              <a:rPr lang="fr-FR" dirty="0" smtClean="0"/>
              <a:t> at RDA </a:t>
            </a:r>
            <a:r>
              <a:rPr lang="fr-FR" dirty="0" err="1" smtClean="0"/>
              <a:t>which</a:t>
            </a:r>
            <a:r>
              <a:rPr lang="fr-FR" dirty="0" smtClean="0"/>
              <a:t> are relevant to the IVOA and more </a:t>
            </a:r>
            <a:r>
              <a:rPr lang="fr-FR" dirty="0" err="1" smtClean="0"/>
              <a:t>generally</a:t>
            </a:r>
            <a:r>
              <a:rPr lang="fr-FR" dirty="0" smtClean="0"/>
              <a:t> to data sharing in </a:t>
            </a:r>
            <a:r>
              <a:rPr lang="fr-FR" dirty="0" err="1" smtClean="0"/>
              <a:t>astronomy</a:t>
            </a:r>
            <a:r>
              <a:rPr lang="fr-FR" dirty="0" smtClean="0"/>
              <a:t>. </a:t>
            </a:r>
            <a:r>
              <a:rPr lang="fr-FR" dirty="0" err="1" smtClean="0"/>
              <a:t>DataCP</a:t>
            </a:r>
            <a:r>
              <a:rPr lang="fr-FR" dirty="0" smtClean="0"/>
              <a:t> </a:t>
            </a:r>
            <a:r>
              <a:rPr lang="fr-FR" dirty="0" err="1" smtClean="0"/>
              <a:t>will</a:t>
            </a:r>
            <a:r>
              <a:rPr lang="fr-FR" dirty="0" smtClean="0"/>
              <a:t> continue to serve as a </a:t>
            </a:r>
            <a:r>
              <a:rPr lang="fr-FR" dirty="0" err="1" smtClean="0"/>
              <a:t>vehicule</a:t>
            </a:r>
            <a:r>
              <a:rPr lang="fr-FR" dirty="0" smtClean="0"/>
              <a:t> for sharing information about RDA </a:t>
            </a:r>
            <a:r>
              <a:rPr lang="fr-FR" dirty="0" err="1" smtClean="0"/>
              <a:t>activities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the IVOA </a:t>
            </a:r>
            <a:r>
              <a:rPr lang="fr-FR" dirty="0" err="1" smtClean="0"/>
              <a:t>community</a:t>
            </a:r>
            <a:endParaRPr lang="fr-FR" dirty="0" smtClean="0"/>
          </a:p>
          <a:p>
            <a:r>
              <a:rPr lang="fr-FR" dirty="0" smtClean="0"/>
              <a:t>The IVOA </a:t>
            </a:r>
            <a:r>
              <a:rPr lang="fr-FR" dirty="0" err="1" smtClean="0"/>
              <a:t>is</a:t>
            </a:r>
            <a:r>
              <a:rPr lang="fr-FR" dirty="0" smtClean="0"/>
              <a:t> the place </a:t>
            </a:r>
            <a:r>
              <a:rPr lang="fr-FR" dirty="0" err="1" smtClean="0"/>
              <a:t>where</a:t>
            </a:r>
            <a:r>
              <a:rPr lang="fr-FR" dirty="0" smtClean="0"/>
              <a:t> </a:t>
            </a:r>
            <a:r>
              <a:rPr lang="fr-FR" dirty="0" err="1" smtClean="0"/>
              <a:t>astronomy</a:t>
            </a:r>
            <a:r>
              <a:rPr lang="fr-FR" dirty="0" smtClean="0"/>
              <a:t> </a:t>
            </a:r>
            <a:r>
              <a:rPr lang="fr-FR" dirty="0" err="1" smtClean="0"/>
              <a:t>discusses</a:t>
            </a:r>
            <a:r>
              <a:rPr lang="fr-FR" dirty="0" smtClean="0"/>
              <a:t> </a:t>
            </a:r>
            <a:r>
              <a:rPr lang="fr-FR" dirty="0" err="1" smtClean="0"/>
              <a:t>its</a:t>
            </a:r>
            <a:r>
              <a:rPr lang="fr-FR" dirty="0" smtClean="0"/>
              <a:t> </a:t>
            </a:r>
            <a:r>
              <a:rPr lang="fr-FR" dirty="0" err="1" smtClean="0"/>
              <a:t>disciplinary</a:t>
            </a:r>
            <a:r>
              <a:rPr lang="fr-FR" dirty="0" smtClean="0"/>
              <a:t> </a:t>
            </a:r>
            <a:r>
              <a:rPr lang="fr-FR" dirty="0" err="1" smtClean="0"/>
              <a:t>specific</a:t>
            </a:r>
            <a:r>
              <a:rPr lang="fr-FR" dirty="0" smtClean="0"/>
              <a:t> </a:t>
            </a:r>
            <a:r>
              <a:rPr lang="fr-FR" dirty="0" err="1" smtClean="0"/>
              <a:t>interoperability</a:t>
            </a:r>
            <a:r>
              <a:rPr lang="fr-FR" dirty="0" smtClean="0"/>
              <a:t> standards </a:t>
            </a:r>
            <a:r>
              <a:rPr lang="fr-FR" dirty="0" err="1" smtClean="0"/>
              <a:t>so</a:t>
            </a:r>
            <a:r>
              <a:rPr lang="fr-FR" dirty="0" smtClean="0"/>
              <a:t> </a:t>
            </a:r>
            <a:r>
              <a:rPr lang="fr-FR" dirty="0" err="1" smtClean="0"/>
              <a:t>we</a:t>
            </a:r>
            <a:r>
              <a:rPr lang="fr-FR" dirty="0" smtClean="0"/>
              <a:t> do not </a:t>
            </a:r>
            <a:r>
              <a:rPr lang="fr-FR" dirty="0" err="1" smtClean="0"/>
              <a:t>need</a:t>
            </a:r>
            <a:r>
              <a:rPr lang="fr-FR" dirty="0" smtClean="0"/>
              <a:t> a RDA IG for </a:t>
            </a:r>
            <a:r>
              <a:rPr lang="fr-FR" dirty="0" err="1" smtClean="0"/>
              <a:t>that</a:t>
            </a:r>
            <a:r>
              <a:rPr lang="fr-FR" dirty="0" smtClean="0"/>
              <a:t>. </a:t>
            </a:r>
          </a:p>
          <a:p>
            <a:r>
              <a:rPr lang="fr-FR" dirty="0" smtClean="0"/>
              <a:t>The </a:t>
            </a:r>
            <a:r>
              <a:rPr lang="fr-FR" dirty="0" err="1" smtClean="0"/>
              <a:t>Exec</a:t>
            </a:r>
            <a:r>
              <a:rPr lang="fr-FR" dirty="0" smtClean="0"/>
              <a:t> has been </a:t>
            </a:r>
            <a:r>
              <a:rPr lang="fr-FR" dirty="0" err="1" smtClean="0"/>
              <a:t>working</a:t>
            </a:r>
            <a:r>
              <a:rPr lang="fr-FR" dirty="0" smtClean="0"/>
              <a:t> at </a:t>
            </a:r>
            <a:r>
              <a:rPr lang="fr-FR" dirty="0" err="1" smtClean="0"/>
              <a:t>defining</a:t>
            </a:r>
            <a:r>
              <a:rPr lang="fr-FR" dirty="0" smtClean="0"/>
              <a:t> a possible charter for a RDA </a:t>
            </a:r>
            <a:r>
              <a:rPr lang="fr-FR" dirty="0" err="1" smtClean="0"/>
              <a:t>Astronomy</a:t>
            </a:r>
            <a:r>
              <a:rPr lang="fr-FR" dirty="0" smtClean="0"/>
              <a:t> Group </a:t>
            </a:r>
            <a:r>
              <a:rPr lang="fr-FR" dirty="0" err="1" smtClean="0"/>
              <a:t>since</a:t>
            </a:r>
            <a:r>
              <a:rPr lang="fr-FR" dirty="0" smtClean="0"/>
              <a:t> participation in RDA </a:t>
            </a:r>
            <a:r>
              <a:rPr lang="fr-FR" dirty="0" err="1" smtClean="0"/>
              <a:t>can</a:t>
            </a:r>
            <a:r>
              <a:rPr lang="fr-FR" dirty="0" smtClean="0"/>
              <a:t> have </a:t>
            </a:r>
            <a:r>
              <a:rPr lang="fr-FR" dirty="0" err="1" smtClean="0"/>
              <a:t>very</a:t>
            </a:r>
            <a:r>
              <a:rPr lang="fr-FR" dirty="0" smtClean="0"/>
              <a:t> positive </a:t>
            </a:r>
            <a:r>
              <a:rPr lang="fr-FR" dirty="0" err="1" smtClean="0"/>
              <a:t>outcomes</a:t>
            </a:r>
            <a:r>
              <a:rPr lang="fr-FR" dirty="0" smtClean="0"/>
              <a:t> </a:t>
            </a:r>
            <a:r>
              <a:rPr lang="fr-FR" dirty="0" err="1" smtClean="0"/>
              <a:t>because</a:t>
            </a:r>
            <a:r>
              <a:rPr lang="fr-FR" dirty="0" smtClean="0"/>
              <a:t> of the </a:t>
            </a:r>
            <a:r>
              <a:rPr lang="fr-FR" dirty="0" err="1" smtClean="0"/>
              <a:t>very</a:t>
            </a:r>
            <a:r>
              <a:rPr lang="fr-FR" dirty="0" smtClean="0"/>
              <a:t> diverse expertise of </a:t>
            </a:r>
            <a:r>
              <a:rPr lang="fr-FR" dirty="0" err="1" smtClean="0"/>
              <a:t>its</a:t>
            </a:r>
            <a:r>
              <a:rPr lang="fr-FR" dirty="0" smtClean="0"/>
              <a:t> </a:t>
            </a:r>
            <a:r>
              <a:rPr lang="fr-FR" dirty="0" err="1" smtClean="0"/>
              <a:t>members</a:t>
            </a:r>
            <a:r>
              <a:rPr lang="fr-FR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83400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296</Words>
  <Application>Microsoft Office PowerPoint</Application>
  <PresentationFormat>Affichage à l'écran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IG Data Curation &amp; Preservation</vt:lpstr>
      <vt:lpstr>DOIs</vt:lpstr>
      <vt:lpstr>ADS, Thesaurus &amp; evolution of scholarly publication</vt:lpstr>
      <vt:lpstr>RDA activities</vt:lpstr>
      <vt:lpstr>RDA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IG Data Curation &amp; Preservation</dc:title>
  <dc:creator>genova</dc:creator>
  <cp:lastModifiedBy>genova</cp:lastModifiedBy>
  <cp:revision>3</cp:revision>
  <dcterms:created xsi:type="dcterms:W3CDTF">2016-05-12T12:30:28Z</dcterms:created>
  <dcterms:modified xsi:type="dcterms:W3CDTF">2016-05-12T12:58:18Z</dcterms:modified>
</cp:coreProperties>
</file>