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8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3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9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1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5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3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4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3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9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8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00A6B-9B9B-4DFE-B6AC-0CEC6C86955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59D55-6CE2-4579-810E-7461B172F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9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ivoa.net/twiki/bin/view/Sandbox/MarkTaylorSandboxValidato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IVOA Validator Web Page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</a:t>
            </a:r>
            <a:r>
              <a:rPr lang="en-US" dirty="0" err="1" smtClean="0"/>
              <a:t>McGlynn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40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Validators help enable robust, interoperable services</a:t>
            </a:r>
          </a:p>
          <a:p>
            <a:r>
              <a:rPr lang="en-US" dirty="0" smtClean="0"/>
              <a:t>Most published VO services show significant issues when tested with validators</a:t>
            </a:r>
          </a:p>
          <a:p>
            <a:endParaRPr lang="en-US" dirty="0"/>
          </a:p>
          <a:p>
            <a:r>
              <a:rPr lang="en-US" dirty="0" smtClean="0"/>
              <a:t>What can we do to make these more widely known and used in the community?</a:t>
            </a:r>
          </a:p>
          <a:p>
            <a:pPr lvl="1"/>
            <a:r>
              <a:rPr lang="en-US" dirty="0" smtClean="0"/>
              <a:t>Establish common web page describing validators for all IVOA standards.</a:t>
            </a:r>
          </a:p>
          <a:p>
            <a:pPr lvl="1"/>
            <a:r>
              <a:rPr lang="en-US" dirty="0" smtClean="0"/>
              <a:t>Currently information is limited and hidden in various locations (e.g., Ops home page)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27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Is suggested page helpful?</a:t>
            </a:r>
          </a:p>
          <a:p>
            <a:r>
              <a:rPr lang="en-US" dirty="0" smtClean="0"/>
              <a:t>Are there other kinds of information we should provide?</a:t>
            </a:r>
          </a:p>
          <a:p>
            <a:pPr lvl="1"/>
            <a:r>
              <a:rPr lang="en-US" dirty="0" smtClean="0"/>
              <a:t>If we agree on nominal output format may wish to note which validators support it.</a:t>
            </a:r>
          </a:p>
          <a:p>
            <a:r>
              <a:rPr lang="en-US" dirty="0" smtClean="0"/>
              <a:t>Which page organization?</a:t>
            </a:r>
          </a:p>
          <a:p>
            <a:pPr lvl="1"/>
            <a:r>
              <a:rPr lang="en-US" dirty="0" smtClean="0"/>
              <a:t>Purely tabular: http://wiki.ivoa.net/twiki/bin/view/IVOA/IvoaValidatorsSummary</a:t>
            </a:r>
          </a:p>
          <a:p>
            <a:pPr lvl="1"/>
            <a:r>
              <a:rPr lang="en-US" dirty="0" smtClean="0"/>
              <a:t>Table index + hierarchical text;  http://wiki.ivoa.net/twiki/bin/view/IVOA/IvoaValidatorsSummary2</a:t>
            </a:r>
          </a:p>
          <a:p>
            <a:pPr lvl="1"/>
            <a:r>
              <a:rPr lang="en-US" dirty="0" smtClean="0"/>
              <a:t>Hierarchal index + Hierarchical text: </a:t>
            </a:r>
            <a:r>
              <a:rPr lang="en-US" dirty="0" smtClean="0">
                <a:hlinkClick r:id="rId2"/>
              </a:rPr>
              <a:t>http://wiki.ivoa.net/twiki/bin/view/Sandbox/MarkTaylorSandboxValidators</a:t>
            </a:r>
            <a:endParaRPr lang="en-US" dirty="0"/>
          </a:p>
          <a:p>
            <a:r>
              <a:rPr lang="en-US" dirty="0" smtClean="0"/>
              <a:t>Other places to link to this information</a:t>
            </a:r>
          </a:p>
          <a:p>
            <a:pPr lvl="1"/>
            <a:r>
              <a:rPr lang="en-US" dirty="0" smtClean="0"/>
              <a:t>Standard’s launch page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92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138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IVOA Validator Web Page</vt:lpstr>
      <vt:lpstr>Background</vt:lpstr>
      <vt:lpstr>Issues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IVOA Validator Web Page</dc:title>
  <dc:creator>Mcglynn, Thomas A. (GSFC-6601)</dc:creator>
  <cp:lastModifiedBy>Mcglynn, Thomas A. (GSFC-6601)</cp:lastModifiedBy>
  <cp:revision>2</cp:revision>
  <dcterms:created xsi:type="dcterms:W3CDTF">2016-05-13T06:11:22Z</dcterms:created>
  <dcterms:modified xsi:type="dcterms:W3CDTF">2016-05-13T06:32:19Z</dcterms:modified>
</cp:coreProperties>
</file>