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A3809C-73B5-4F0D-B14A-06BF418E1D03}" type="datetimeFigureOut">
              <a:rPr lang="en-US"/>
              <a:pPr>
                <a:defRPr/>
              </a:pPr>
              <a:t>5/26/2009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A44EEFE-E834-4093-B6CD-8B99A85A02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0DBD93-E302-4516-B68B-84B3CEF424A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4D0E4E-AB8C-451E-9C3E-D3B67733412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2AE182-2F93-408D-8B68-D341E91E70D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44EEFE-E834-4093-B6CD-8B99A85A027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44EEFE-E834-4093-B6CD-8B99A85A027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44EEFE-E834-4093-B6CD-8B99A85A027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44EEFE-E834-4093-B6CD-8B99A85A0279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44EEFE-E834-4093-B6CD-8B99A85A027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44EEFE-E834-4093-B6CD-8B99A85A027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431DD-37DE-4438-86EE-9D52425D84AC}" type="datetimeFigureOut">
              <a:rPr lang="en-US"/>
              <a:pPr>
                <a:defRPr/>
              </a:pPr>
              <a:t>5/26/2009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22388-0C71-4D81-9116-64A3E2CE28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B07EB-1616-454A-B5F9-41F463DCDF9B}" type="datetimeFigureOut">
              <a:rPr lang="en-US"/>
              <a:pPr>
                <a:defRPr/>
              </a:pPr>
              <a:t>5/26/2009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330A6-E65E-4059-8E75-E5EFCC8F24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00800" y="152400"/>
            <a:ext cx="20574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0198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6A5DE-CB88-4854-95FF-FCF44D0DCB71}" type="datetimeFigureOut">
              <a:rPr lang="en-US"/>
              <a:pPr>
                <a:defRPr/>
              </a:pPr>
              <a:t>5/26/2009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C506B-BD6A-40CB-B64F-18A4A491A3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A7C76C-182B-493C-BA0E-96C9EEB973C3}" type="datetimeFigureOut">
              <a:rPr lang="en-US"/>
              <a:pPr>
                <a:defRPr/>
              </a:pPr>
              <a:t>5/26/2009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D2CADA-CBA8-4642-986B-82F61849B2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67A37-6F38-45B1-85D2-59EAC2F84429}" type="datetimeFigureOut">
              <a:rPr lang="en-US"/>
              <a:pPr>
                <a:defRPr/>
              </a:pPr>
              <a:t>5/26/2009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BA808-F511-4B31-A9DF-AD3F5A877D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9DDFD-3FD4-4F92-86F7-B341A9F8EA26}" type="datetimeFigureOut">
              <a:rPr lang="en-US"/>
              <a:pPr>
                <a:defRPr/>
              </a:pPr>
              <a:t>5/26/2009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EE3B92-D9CD-4318-B2FF-38EB848044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B2375D-EFB1-4591-A549-D0D3454BAD67}" type="datetimeFigureOut">
              <a:rPr lang="en-US"/>
              <a:pPr>
                <a:defRPr/>
              </a:pPr>
              <a:t>5/26/2009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0D538-094C-43A2-8540-267AF35B5C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26873-A74B-4569-875F-346A9967453A}" type="datetimeFigureOut">
              <a:rPr lang="en-US"/>
              <a:pPr>
                <a:defRPr/>
              </a:pPr>
              <a:t>5/26/2009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2C006-DC84-42DD-934E-64E0B0E7C8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CFFFE4-B15E-4287-8EE9-A060700A46C1}" type="datetimeFigureOut">
              <a:rPr lang="en-US"/>
              <a:pPr>
                <a:defRPr/>
              </a:pPr>
              <a:t>5/26/2009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4E5DD4-B0C4-4B5C-A5DB-18D4F87A22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1C0AC7-A409-4526-8B8A-1B50EABF2AA3}" type="datetimeFigureOut">
              <a:rPr lang="en-US"/>
              <a:pPr>
                <a:defRPr/>
              </a:pPr>
              <a:t>5/26/2009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F10A9-1E36-4BD1-8C42-63EDDDB27B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88590-AF04-4B95-9CB0-274E06483842}" type="datetimeFigureOut">
              <a:rPr lang="en-US"/>
              <a:pPr>
                <a:defRPr/>
              </a:pPr>
              <a:t>5/26/2009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91D3F6-6258-4CD1-AE57-2E1194B009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 descr="NVO-PPTTemplate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1588"/>
            <a:ext cx="9142413" cy="685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400800"/>
            <a:ext cx="1146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7" tIns="45709" rIns="91417" bIns="4570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Lucida Sans Unicode" charset="-52"/>
              </a:defRPr>
            </a:lvl1pPr>
          </a:lstStyle>
          <a:p>
            <a:pPr>
              <a:defRPr/>
            </a:pPr>
            <a:fld id="{45A35774-2EE3-4404-BB02-E4A794DC6E15}" type="datetimeFigureOut">
              <a:rPr lang="en-US"/>
              <a:pPr>
                <a:defRPr/>
              </a:pPr>
              <a:t>5/26/2009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35250" y="6400800"/>
            <a:ext cx="3886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7" tIns="45709" rIns="91417" bIns="45709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bg1"/>
                </a:solidFill>
                <a:latin typeface="Lucida Sans Unicode" charset="-5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400800"/>
            <a:ext cx="677863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7" tIns="45709" rIns="91417" bIns="4570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latin typeface="Lucida Sans Unicode" charset="-52"/>
              </a:defRPr>
            </a:lvl1pPr>
          </a:lstStyle>
          <a:p>
            <a:pPr>
              <a:defRPr/>
            </a:pPr>
            <a:fld id="{5553BB86-E722-429E-9B15-DBA4F9AE2A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6858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+mj-lt"/>
          <a:ea typeface="ＭＳ Ｐゴシック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Lucida Sans Unicode" charset="-52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Lucida Sans Unicode" charset="-52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Lucida Sans Unicode" charset="-52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Lucida Sans Unicode" charset="-52"/>
          <a:ea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Lucida Sans Unicode" charset="-5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Lucida Sans Unicode" charset="-5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Lucida Sans Unicode" charset="-5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Lucida Sans Unicode" charset="-5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bg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bg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bg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NVO Data Discovery Portal	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Tom McGlynn</a:t>
            </a:r>
          </a:p>
          <a:p>
            <a:pPr eaLnBrk="1" hangingPunct="1"/>
            <a:r>
              <a:rPr lang="en-US" smtClean="0"/>
              <a:t>NASA/GSFC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Purpose of the Portal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Get to science right away without worrying about protocols and such.</a:t>
            </a:r>
          </a:p>
          <a:p>
            <a:pPr eaLnBrk="1" hangingPunct="1"/>
            <a:r>
              <a:rPr lang="en-US" smtClean="0"/>
              <a:t>Quick and convenient</a:t>
            </a:r>
          </a:p>
          <a:p>
            <a:pPr eaLnBrk="1" hangingPunct="1"/>
            <a:r>
              <a:rPr lang="en-US" smtClean="0"/>
              <a:t>Integrate Web and CLI analysis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Issues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Complexity of the VO</a:t>
            </a:r>
          </a:p>
          <a:p>
            <a:pPr eaLnBrk="1" hangingPunct="1"/>
            <a:r>
              <a:rPr lang="en-US" dirty="0" smtClean="0"/>
              <a:t>Different kinds of questions users have</a:t>
            </a:r>
          </a:p>
          <a:p>
            <a:pPr eaLnBrk="1" hangingPunct="1"/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 smtClean="0"/>
              <a:t>Our solution:</a:t>
            </a:r>
          </a:p>
          <a:p>
            <a:pPr eaLnBrk="1" hangingPunct="1"/>
            <a:r>
              <a:rPr lang="en-US" dirty="0" smtClean="0"/>
              <a:t>Make the portal a suite of interacting services rather than a single monolithic task.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Subsume the portal into the NVO home page</a:t>
            </a:r>
          </a:p>
          <a:p>
            <a:r>
              <a:rPr lang="en-US" dirty="0" smtClean="0"/>
              <a:t>Emphasize help functionality</a:t>
            </a:r>
          </a:p>
          <a:p>
            <a:r>
              <a:rPr lang="en-US" dirty="0" smtClean="0"/>
              <a:t>Scrub for clarity and consistency</a:t>
            </a:r>
          </a:p>
          <a:p>
            <a:r>
              <a:rPr lang="en-US" dirty="0" smtClean="0"/>
              <a:t>Establish automated regression tests</a:t>
            </a:r>
          </a:p>
          <a:p>
            <a:r>
              <a:rPr lang="en-US" dirty="0" smtClean="0"/>
              <a:t>Released: February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NVO Home page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371600" y="914400"/>
            <a:ext cx="6019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048000" y="5791200"/>
            <a:ext cx="510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Subsume the portal into the NVO Home page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 guides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295400" y="914400"/>
            <a:ext cx="6019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895600" y="5715000"/>
            <a:ext cx="1928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Emphasize Help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help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371600" y="1143000"/>
            <a:ext cx="5943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Clarity and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NVO is many collaborating organizations</a:t>
            </a:r>
          </a:p>
          <a:p>
            <a:r>
              <a:rPr lang="en-US" dirty="0" smtClean="0"/>
              <a:t>Common look and feel</a:t>
            </a:r>
          </a:p>
          <a:p>
            <a:pPr lvl="1"/>
            <a:r>
              <a:rPr lang="en-US" dirty="0" smtClean="0"/>
              <a:t>Title bars, descriptions</a:t>
            </a:r>
          </a:p>
          <a:p>
            <a:pPr lvl="1"/>
            <a:r>
              <a:rPr lang="en-US" dirty="0" smtClean="0"/>
              <a:t>Icons</a:t>
            </a:r>
          </a:p>
          <a:p>
            <a:r>
              <a:rPr lang="en-US" dirty="0" smtClean="0"/>
              <a:t>Simpler vocabulary</a:t>
            </a:r>
          </a:p>
          <a:p>
            <a:pPr lvl="1"/>
            <a:r>
              <a:rPr lang="en-US" dirty="0" smtClean="0"/>
              <a:t>TLA elimination</a:t>
            </a:r>
          </a:p>
          <a:p>
            <a:pPr lvl="1"/>
            <a:r>
              <a:rPr lang="en-US" dirty="0" smtClean="0"/>
              <a:t>Registry -&gt; Directory</a:t>
            </a:r>
          </a:p>
          <a:p>
            <a:r>
              <a:rPr lang="en-US" dirty="0" smtClean="0"/>
              <a:t>External reviews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Regression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Hourly ‘It’s up’ tests in  NVO monitor tool.</a:t>
            </a:r>
            <a:endParaRPr lang="en-US" dirty="0" smtClean="0"/>
          </a:p>
          <a:p>
            <a:r>
              <a:rPr lang="en-US" dirty="0" smtClean="0"/>
              <a:t>More sophisticated Selenium tests developed and run each day </a:t>
            </a:r>
          </a:p>
          <a:p>
            <a:pPr lvl="1"/>
            <a:r>
              <a:rPr lang="en-US" dirty="0" smtClean="0"/>
              <a:t>Will replace simpler tests in automated procedures</a:t>
            </a:r>
          </a:p>
          <a:p>
            <a:pPr lvl="1"/>
            <a:r>
              <a:rPr lang="en-US" dirty="0" smtClean="0"/>
              <a:t>Suggested at Baltimore IVOA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66CCFF"/>
      </a:hlink>
      <a:folHlink>
        <a:srgbClr val="66CCFF"/>
      </a:folHlink>
    </a:clrScheme>
    <a:fontScheme name="Blank Presentation">
      <a:majorFont>
        <a:latin typeface="Lucida Sans Unicode"/>
        <a:ea typeface=""/>
        <a:cs typeface=""/>
      </a:majorFont>
      <a:minorFont>
        <a:latin typeface="Lucida Sans Unicod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nvoss08 template</Template>
  <TotalTime>5586</TotalTime>
  <Words>171</Words>
  <Application>Microsoft Office PowerPoint</Application>
  <PresentationFormat>On-screen Show (4:3)</PresentationFormat>
  <Paragraphs>47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Lucida Sans Unicode</vt:lpstr>
      <vt:lpstr>ＭＳ Ｐゴシック</vt:lpstr>
      <vt:lpstr>Calibri</vt:lpstr>
      <vt:lpstr>Blank Presentation</vt:lpstr>
      <vt:lpstr>The NVO Data Discovery Portal </vt:lpstr>
      <vt:lpstr>Purpose of the Portal</vt:lpstr>
      <vt:lpstr>Issues</vt:lpstr>
      <vt:lpstr>What’s New</vt:lpstr>
      <vt:lpstr>NVO Home page</vt:lpstr>
      <vt:lpstr>Service guides</vt:lpstr>
      <vt:lpstr>Interactive help</vt:lpstr>
      <vt:lpstr>Clarity and consistency</vt:lpstr>
      <vt:lpstr>Regression testing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NVO Data Discovery Portal</dc:title>
  <dc:creator>Windows User</dc:creator>
  <cp:lastModifiedBy>Windows User</cp:lastModifiedBy>
  <cp:revision>14</cp:revision>
  <dcterms:created xsi:type="dcterms:W3CDTF">2008-08-01T16:50:59Z</dcterms:created>
  <dcterms:modified xsi:type="dcterms:W3CDTF">2009-05-26T20:23:06Z</dcterms:modified>
</cp:coreProperties>
</file>