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38" autoAdjust="0"/>
    <p:restoredTop sz="86481" autoAdjust="0"/>
  </p:normalViewPr>
  <p:slideViewPr>
    <p:cSldViewPr snapToGrid="0" snapToObjects="1">
      <p:cViewPr varScale="1">
        <p:scale>
          <a:sx n="65" d="100"/>
          <a:sy n="65" d="100"/>
        </p:scale>
        <p:origin x="-2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9" d="100"/>
          <a:sy n="59" d="100"/>
        </p:scale>
        <p:origin x="-208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C7A88-5E06-404D-89F5-4F06A21C76D7}" type="datetimeFigureOut">
              <a:rPr lang="en-US" smtClean="0"/>
              <a:t>6/17/15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37E18-CF80-494A-BFD9-8FB61499C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0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37E18-CF80-494A-BFD9-8FB61499C8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0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9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1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9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2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9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4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7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9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7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0D133-CA10-AE41-A960-251C84A5A678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CA36-277D-A74D-B7DD-C2AE9BF1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8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VODML in VOTABLE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IVAO </a:t>
            </a:r>
            <a:r>
              <a:rPr lang="en-US" dirty="0" err="1" smtClean="0"/>
              <a:t>Interop</a:t>
            </a:r>
            <a:r>
              <a:rPr lang="en-US" dirty="0" smtClean="0"/>
              <a:t>, Sesto,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2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Current status</a:t>
            </a:r>
          </a:p>
          <a:p>
            <a:r>
              <a:rPr lang="en-US" dirty="0" smtClean="0"/>
              <a:t>What are your questions/concerns?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structured data to be communicated in VOTABLES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1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soon as possible allow DM work to proceed using a semi-stable VOTABLE syntax</a:t>
            </a:r>
          </a:p>
          <a:p>
            <a:r>
              <a:rPr lang="en-US" dirty="0" smtClean="0"/>
              <a:t>Minimize impact on VOTABLE clients</a:t>
            </a:r>
          </a:p>
          <a:p>
            <a:r>
              <a:rPr lang="en-US" dirty="0" smtClean="0"/>
              <a:t>Minimize impact on VOTABLE data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9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Mapping document</a:t>
            </a:r>
          </a:p>
          <a:p>
            <a:pPr lvl="1"/>
            <a:r>
              <a:rPr lang="en-US" dirty="0" smtClean="0"/>
              <a:t>https://</a:t>
            </a:r>
            <a:r>
              <a:rPr lang="en-US" dirty="0" err="1" smtClean="0"/>
              <a:t>code.google.com</a:t>
            </a:r>
            <a:r>
              <a:rPr lang="en-US" dirty="0" smtClean="0"/>
              <a:t>/p/volute/source/browse/trunk/projects/</a:t>
            </a:r>
            <a:r>
              <a:rPr lang="en-US" dirty="0" err="1" smtClean="0"/>
              <a:t>dm</a:t>
            </a:r>
            <a:r>
              <a:rPr lang="en-US" dirty="0" smtClean="0"/>
              <a:t>/</a:t>
            </a:r>
            <a:r>
              <a:rPr lang="en-US" dirty="0" err="1" smtClean="0"/>
              <a:t>vo-dml</a:t>
            </a:r>
            <a:r>
              <a:rPr lang="en-US" smtClean="0"/>
              <a:t>/doc/MappingDMtoVOTable-v1.0-20150427.docx</a:t>
            </a:r>
          </a:p>
          <a:p>
            <a:pPr lvl="1"/>
            <a:r>
              <a:rPr lang="en-US" dirty="0" smtClean="0"/>
              <a:t>TBDs</a:t>
            </a:r>
          </a:p>
          <a:p>
            <a:pPr lvl="1"/>
            <a:r>
              <a:rPr lang="en-US" dirty="0" smtClean="0"/>
              <a:t>Feedback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Implementations/Prototypes</a:t>
            </a:r>
          </a:p>
        </p:txBody>
      </p:sp>
    </p:spTree>
    <p:extLst>
      <p:ext uri="{BB962C8B-B14F-4D97-AF65-F5344CB8AC3E}">
        <p14:creationId xmlns:p14="http://schemas.microsoft.com/office/powerpoint/2010/main" val="1200321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your questions/concerns?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</a:p>
          <a:p>
            <a:r>
              <a:rPr lang="en-US" dirty="0" smtClean="0"/>
              <a:t>Mapping document</a:t>
            </a:r>
          </a:p>
          <a:p>
            <a:r>
              <a:rPr lang="en-US" dirty="0" smtClean="0"/>
              <a:t>Syntax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2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</a:p>
          <a:p>
            <a:r>
              <a:rPr lang="en-US" dirty="0" smtClean="0"/>
              <a:t>Address concerns</a:t>
            </a:r>
          </a:p>
          <a:p>
            <a:r>
              <a:rPr lang="en-US" dirty="0" smtClean="0"/>
              <a:t>Comprehensive examples</a:t>
            </a:r>
          </a:p>
          <a:p>
            <a:r>
              <a:rPr lang="en-US" dirty="0" smtClean="0"/>
              <a:t>Stabilize document</a:t>
            </a:r>
          </a:p>
          <a:p>
            <a:r>
              <a:rPr lang="en-US" dirty="0" smtClean="0"/>
              <a:t>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1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134</Words>
  <Application>Microsoft Macintosh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VODML in VOTABLE</vt:lpstr>
      <vt:lpstr>Agenda</vt:lpstr>
      <vt:lpstr>What’s the Point?</vt:lpstr>
      <vt:lpstr>Goals</vt:lpstr>
      <vt:lpstr>Current Status</vt:lpstr>
      <vt:lpstr>What are your questions/concerns?</vt:lpstr>
      <vt:lpstr>Determine Next Steps </vt:lpstr>
    </vt:vector>
  </TitlesOfParts>
  <Company>STScI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Donaldson</dc:creator>
  <cp:lastModifiedBy>Tom Donaldson</cp:lastModifiedBy>
  <cp:revision>9</cp:revision>
  <dcterms:created xsi:type="dcterms:W3CDTF">2015-06-17T07:05:08Z</dcterms:created>
  <dcterms:modified xsi:type="dcterms:W3CDTF">2015-06-17T14:01:44Z</dcterms:modified>
</cp:coreProperties>
</file>