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4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F4F5-1971-B344-9C53-FDF2343AF16D}" type="datetimeFigureOut">
              <a:rPr lang="en-US" smtClean="0"/>
              <a:t>6/17/15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7218F-3D01-EF4A-9E6F-9E5BD1DCE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06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F4F5-1971-B344-9C53-FDF2343AF16D}" type="datetimeFigureOut">
              <a:rPr lang="en-US" smtClean="0"/>
              <a:t>6/17/15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7218F-3D01-EF4A-9E6F-9E5BD1DCE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154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F4F5-1971-B344-9C53-FDF2343AF16D}" type="datetimeFigureOut">
              <a:rPr lang="en-US" smtClean="0"/>
              <a:t>6/17/15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7218F-3D01-EF4A-9E6F-9E5BD1DCE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2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F4F5-1971-B344-9C53-FDF2343AF16D}" type="datetimeFigureOut">
              <a:rPr lang="en-US" smtClean="0"/>
              <a:t>6/17/15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7218F-3D01-EF4A-9E6F-9E5BD1DCE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4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F4F5-1971-B344-9C53-FDF2343AF16D}" type="datetimeFigureOut">
              <a:rPr lang="en-US" smtClean="0"/>
              <a:t>6/17/15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7218F-3D01-EF4A-9E6F-9E5BD1DCE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2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F4F5-1971-B344-9C53-FDF2343AF16D}" type="datetimeFigureOut">
              <a:rPr lang="en-US" smtClean="0"/>
              <a:t>6/17/15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7218F-3D01-EF4A-9E6F-9E5BD1DCE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03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F4F5-1971-B344-9C53-FDF2343AF16D}" type="datetimeFigureOut">
              <a:rPr lang="en-US" smtClean="0"/>
              <a:t>6/17/15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7218F-3D01-EF4A-9E6F-9E5BD1DCE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77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F4F5-1971-B344-9C53-FDF2343AF16D}" type="datetimeFigureOut">
              <a:rPr lang="en-US" smtClean="0"/>
              <a:t>6/17/15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7218F-3D01-EF4A-9E6F-9E5BD1DCE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2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F4F5-1971-B344-9C53-FDF2343AF16D}" type="datetimeFigureOut">
              <a:rPr lang="en-US" smtClean="0"/>
              <a:t>6/17/15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7218F-3D01-EF4A-9E6F-9E5BD1DCE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209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F4F5-1971-B344-9C53-FDF2343AF16D}" type="datetimeFigureOut">
              <a:rPr lang="en-US" smtClean="0"/>
              <a:t>6/17/15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7218F-3D01-EF4A-9E6F-9E5BD1DCE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34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F4F5-1971-B344-9C53-FDF2343AF16D}" type="datetimeFigureOut">
              <a:rPr lang="en-US" smtClean="0"/>
              <a:t>6/17/15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7218F-3D01-EF4A-9E6F-9E5BD1DCE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488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8F4F5-1971-B344-9C53-FDF2343AF16D}" type="datetimeFigureOut">
              <a:rPr lang="en-US" smtClean="0"/>
              <a:t>6/17/15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7218F-3D01-EF4A-9E6F-9E5BD1DCE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16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VODML in VOTABLE Syntax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14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Schema changes are small and easily expressed</a:t>
            </a:r>
          </a:p>
          <a:p>
            <a:r>
              <a:rPr lang="en-US" dirty="0" smtClean="0"/>
              <a:t>Might have fewest delays getting going</a:t>
            </a:r>
          </a:p>
          <a:p>
            <a:r>
              <a:rPr lang="en-US" dirty="0" smtClean="0"/>
              <a:t>Allows “naïve” users to know that certain elements are </a:t>
            </a:r>
            <a:r>
              <a:rPr lang="en-US" dirty="0" err="1" smtClean="0"/>
              <a:t>GROUPed</a:t>
            </a:r>
            <a:r>
              <a:rPr lang="en-US" dirty="0" smtClean="0"/>
              <a:t>, even without the VODML specifics</a:t>
            </a:r>
          </a:p>
          <a:p>
            <a:r>
              <a:rPr lang="en-US" dirty="0" smtClean="0"/>
              <a:t>Well-defined (unambiguous)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530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76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5280"/>
            <a:ext cx="8686800" cy="5619203"/>
          </a:xfrm>
        </p:spPr>
        <p:txBody>
          <a:bodyPr>
            <a:normAutofit/>
          </a:bodyPr>
          <a:lstStyle/>
          <a:p>
            <a:r>
              <a:rPr lang="en-US" dirty="0" smtClean="0"/>
              <a:t>Semantics often depend on context</a:t>
            </a:r>
          </a:p>
          <a:p>
            <a:pPr lvl="1"/>
            <a:r>
              <a:rPr lang="en-US" dirty="0" smtClean="0"/>
              <a:t>Can contribute to errors in serialization/deserialization</a:t>
            </a:r>
          </a:p>
          <a:p>
            <a:pPr lvl="1"/>
            <a:r>
              <a:rPr lang="en-US" dirty="0" smtClean="0"/>
              <a:t>More validation needed in logic instead of syntax</a:t>
            </a:r>
          </a:p>
          <a:p>
            <a:pPr lvl="1"/>
            <a:r>
              <a:rPr lang="en-US" dirty="0" smtClean="0"/>
              <a:t>GROUP heavily overloaded</a:t>
            </a:r>
          </a:p>
          <a:p>
            <a:pPr lvl="1"/>
            <a:r>
              <a:rPr lang="en-US" dirty="0" smtClean="0"/>
              <a:t>Context determined in leaf nodes, so whole element needs to be read to get semantics.</a:t>
            </a:r>
          </a:p>
          <a:p>
            <a:r>
              <a:rPr lang="en-US" dirty="0" smtClean="0"/>
              <a:t>4 legacy VOTABLE elements can now contain VODML element 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577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80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Parser Sees  a GROUP…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508" y="1320212"/>
            <a:ext cx="8943492" cy="4805951"/>
          </a:xfrm>
        </p:spPr>
        <p:txBody>
          <a:bodyPr/>
          <a:lstStyle/>
          <a:p>
            <a:r>
              <a:rPr lang="en-US" dirty="0" smtClean="0"/>
              <a:t>Does it define VODML object(s)?</a:t>
            </a:r>
          </a:p>
          <a:p>
            <a:pPr lvl="1"/>
            <a:r>
              <a:rPr lang="en-US" dirty="0" smtClean="0"/>
              <a:t>If VODML is first child element</a:t>
            </a:r>
          </a:p>
          <a:p>
            <a:r>
              <a:rPr lang="en-US" dirty="0" smtClean="0"/>
              <a:t>Does it define an attribute of another instance?</a:t>
            </a:r>
          </a:p>
          <a:p>
            <a:pPr lvl="1"/>
            <a:r>
              <a:rPr lang="en-US" dirty="0" smtClean="0"/>
              <a:t>If VODML has ROLE </a:t>
            </a:r>
          </a:p>
          <a:p>
            <a:r>
              <a:rPr lang="en-US" dirty="0" smtClean="0"/>
              <a:t>Is it a single instance or a template for creating an instance per table row?</a:t>
            </a:r>
          </a:p>
          <a:p>
            <a:pPr lvl="1"/>
            <a:r>
              <a:rPr lang="en-US" dirty="0" smtClean="0"/>
              <a:t>If any leaf node has a </a:t>
            </a:r>
            <a:r>
              <a:rPr lang="en-US" dirty="0" err="1" smtClean="0"/>
              <a:t>FIELDref</a:t>
            </a:r>
            <a:r>
              <a:rPr lang="en-US" dirty="0" smtClean="0"/>
              <a:t>, then it is a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406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simple validations not checked by syntax.</a:t>
            </a:r>
          </a:p>
          <a:p>
            <a:pPr lvl="1"/>
            <a:r>
              <a:rPr lang="en-US" dirty="0" smtClean="0"/>
              <a:t>VODML can have ROLE, TYPE or both.  Is it correct in context?</a:t>
            </a:r>
          </a:p>
          <a:p>
            <a:r>
              <a:rPr lang="en-US" dirty="0" smtClean="0"/>
              <a:t>Does PARAM name match DM attribute name?  Do we care?  If not, they are inconsistent.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612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198</Words>
  <Application>Microsoft Macintosh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VODML in VOTABLE Syntax</vt:lpstr>
      <vt:lpstr>Pros</vt:lpstr>
      <vt:lpstr>Cons</vt:lpstr>
      <vt:lpstr>Parser Sees  a GROUP…</vt:lpstr>
      <vt:lpstr>Validation</vt:lpstr>
    </vt:vector>
  </TitlesOfParts>
  <Company>STScI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Donaldson</dc:creator>
  <cp:lastModifiedBy>Tom Donaldson</cp:lastModifiedBy>
  <cp:revision>13</cp:revision>
  <dcterms:created xsi:type="dcterms:W3CDTF">2015-06-17T09:59:59Z</dcterms:created>
  <dcterms:modified xsi:type="dcterms:W3CDTF">2015-06-17T14:19:26Z</dcterms:modified>
</cp:coreProperties>
</file>