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38" autoAdjust="0"/>
    <p:restoredTop sz="86481" autoAdjust="0"/>
  </p:normalViewPr>
  <p:slideViewPr>
    <p:cSldViewPr snapToGrid="0" snapToObjects="1">
      <p:cViewPr varScale="1">
        <p:scale>
          <a:sx n="97" d="100"/>
          <a:sy n="97" d="100"/>
        </p:scale>
        <p:origin x="-7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9" d="100"/>
          <a:sy n="59" d="100"/>
        </p:scale>
        <p:origin x="-2080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C7A88-5E06-404D-89F5-4F06A21C76D7}" type="datetimeFigureOut">
              <a:rPr lang="en-US" smtClean="0"/>
              <a:t>6/17/15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37E18-CF80-494A-BFD9-8FB61499C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0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37E18-CF80-494A-BFD9-8FB61499C8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00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9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1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93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6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2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9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4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97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9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7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7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0D133-CA10-AE41-A960-251C84A5A678}" type="datetimeFigureOut">
              <a:rPr lang="en-US" smtClean="0"/>
              <a:t>6/17/15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2CA36-277D-A74D-B7DD-C2AE9BF12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8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VODML in VOTABLE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IVOA </a:t>
            </a:r>
            <a:r>
              <a:rPr lang="en-US" dirty="0" err="1" smtClean="0"/>
              <a:t>Interop</a:t>
            </a:r>
            <a:r>
              <a:rPr lang="en-US" dirty="0" smtClean="0"/>
              <a:t>, Sesto,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23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point?</a:t>
            </a:r>
          </a:p>
          <a:p>
            <a:r>
              <a:rPr lang="en-US" dirty="0" smtClean="0"/>
              <a:t>Goals</a:t>
            </a:r>
          </a:p>
          <a:p>
            <a:r>
              <a:rPr lang="en-US" dirty="0" smtClean="0"/>
              <a:t>Current status</a:t>
            </a:r>
          </a:p>
          <a:p>
            <a:r>
              <a:rPr lang="en-US" dirty="0" smtClean="0"/>
              <a:t>What are your questions/concerns?</a:t>
            </a:r>
          </a:p>
          <a:p>
            <a:r>
              <a:rPr lang="en-US" dirty="0" smtClean="0"/>
              <a:t>Next steps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42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structured data to be communicated in VOTABLES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217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soon as possible allow DM work to proceed using a semi-stable VOTABLE syntax</a:t>
            </a:r>
          </a:p>
          <a:p>
            <a:r>
              <a:rPr lang="en-US" dirty="0" smtClean="0"/>
              <a:t>Minimize impact on VOTABLE clients</a:t>
            </a:r>
          </a:p>
          <a:p>
            <a:r>
              <a:rPr lang="en-US" dirty="0" smtClean="0"/>
              <a:t>Minimize impact on VOTABLE data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897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Mapping document</a:t>
            </a:r>
          </a:p>
          <a:p>
            <a:pPr lvl="1"/>
            <a:r>
              <a:rPr lang="en-US" dirty="0" smtClean="0"/>
              <a:t>https://</a:t>
            </a:r>
            <a:r>
              <a:rPr lang="en-US" dirty="0" err="1" smtClean="0"/>
              <a:t>code.google.com</a:t>
            </a:r>
            <a:r>
              <a:rPr lang="en-US" dirty="0" smtClean="0"/>
              <a:t>/p/volute/source/browse/trunk/projects/</a:t>
            </a:r>
            <a:r>
              <a:rPr lang="en-US" dirty="0" err="1" smtClean="0"/>
              <a:t>dm</a:t>
            </a:r>
            <a:r>
              <a:rPr lang="en-US" dirty="0" smtClean="0"/>
              <a:t>/</a:t>
            </a:r>
            <a:r>
              <a:rPr lang="en-US" dirty="0" err="1" smtClean="0"/>
              <a:t>vo-dml</a:t>
            </a:r>
            <a:r>
              <a:rPr lang="en-US" dirty="0" smtClean="0"/>
              <a:t>/doc/MappingDMtoVOTable-v1.0-20150427.docx</a:t>
            </a:r>
          </a:p>
          <a:p>
            <a:pPr lvl="1"/>
            <a:r>
              <a:rPr lang="en-US" dirty="0" smtClean="0"/>
              <a:t>TBDs</a:t>
            </a:r>
          </a:p>
          <a:p>
            <a:pPr lvl="1"/>
            <a:r>
              <a:rPr lang="en-US" dirty="0" smtClean="0"/>
              <a:t>Feedback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Implementations/Prototypes</a:t>
            </a:r>
          </a:p>
        </p:txBody>
      </p:sp>
    </p:spTree>
    <p:extLst>
      <p:ext uri="{BB962C8B-B14F-4D97-AF65-F5344CB8AC3E}">
        <p14:creationId xmlns:p14="http://schemas.microsoft.com/office/powerpoint/2010/main" val="1200321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your questions/concerns?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</a:p>
          <a:p>
            <a:r>
              <a:rPr lang="en-US" dirty="0" smtClean="0"/>
              <a:t>Mapping document</a:t>
            </a:r>
          </a:p>
          <a:p>
            <a:r>
              <a:rPr lang="en-US" dirty="0" smtClean="0"/>
              <a:t>Syntax</a:t>
            </a:r>
          </a:p>
          <a:p>
            <a:r>
              <a:rPr lang="en-US" dirty="0" smtClean="0"/>
              <a:t>Impact on current VOTABLE parsers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523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7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Determine Next Steps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8727"/>
            <a:ext cx="8229600" cy="53198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(All) Homework:  Read doc and raise questions or concerns.</a:t>
            </a:r>
          </a:p>
          <a:p>
            <a:r>
              <a:rPr lang="en-US" dirty="0" smtClean="0"/>
              <a:t>(Tom, Gerard, others) Implementations</a:t>
            </a:r>
          </a:p>
          <a:p>
            <a:pPr lvl="1"/>
            <a:r>
              <a:rPr lang="en-US" dirty="0" err="1" smtClean="0"/>
              <a:t>Deserialize</a:t>
            </a:r>
            <a:r>
              <a:rPr lang="en-US" dirty="0" smtClean="0"/>
              <a:t> sample file</a:t>
            </a:r>
          </a:p>
          <a:p>
            <a:pPr lvl="1"/>
            <a:r>
              <a:rPr lang="en-US" dirty="0" err="1" smtClean="0"/>
              <a:t>Deserialize</a:t>
            </a:r>
            <a:r>
              <a:rPr lang="en-US" dirty="0" smtClean="0"/>
              <a:t> alternative sample file</a:t>
            </a:r>
          </a:p>
          <a:p>
            <a:r>
              <a:rPr lang="en-US" dirty="0" smtClean="0"/>
              <a:t>(Gerard) Augment mapping document as needed (ongoing)</a:t>
            </a:r>
          </a:p>
          <a:p>
            <a:r>
              <a:rPr lang="en-US" dirty="0" smtClean="0"/>
              <a:t>(Gerard, Tom) Examples</a:t>
            </a:r>
          </a:p>
          <a:p>
            <a:pPr lvl="1"/>
            <a:r>
              <a:rPr lang="en-US" dirty="0" smtClean="0"/>
              <a:t>Create comprehensive examples to cover all use cases</a:t>
            </a:r>
          </a:p>
          <a:p>
            <a:pPr lvl="1"/>
            <a:r>
              <a:rPr lang="en-US" dirty="0" smtClean="0"/>
              <a:t>Create other format (JSON?) version for all objects serialized in examples.  Could be useful as: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uccinct description of objects</a:t>
            </a:r>
          </a:p>
          <a:p>
            <a:pPr lvl="2"/>
            <a:r>
              <a:rPr lang="en-US" dirty="0" smtClean="0"/>
              <a:t>input and output for serialization/deserialization round-trip testing.</a:t>
            </a:r>
          </a:p>
          <a:p>
            <a:r>
              <a:rPr lang="en-US" dirty="0" smtClean="0"/>
              <a:t>“Finish” document</a:t>
            </a:r>
          </a:p>
          <a:p>
            <a:r>
              <a:rPr lang="en-US" dirty="0" smtClean="0"/>
              <a:t>More Implementations</a:t>
            </a:r>
          </a:p>
          <a:p>
            <a:pPr lvl="1"/>
            <a:r>
              <a:rPr lang="en-US" dirty="0" smtClean="0"/>
              <a:t>Serialization/deserialization of “real” data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deserialized</a:t>
            </a:r>
            <a:r>
              <a:rPr lang="en-US" dirty="0" smtClean="0"/>
              <a:t> objects in a client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717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240</Words>
  <Application>Microsoft Macintosh PowerPoint</Application>
  <PresentationFormat>On-screen Show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VODML in VOTABLE</vt:lpstr>
      <vt:lpstr>Agenda</vt:lpstr>
      <vt:lpstr>What’s the Point?</vt:lpstr>
      <vt:lpstr>Goals</vt:lpstr>
      <vt:lpstr>Current Status</vt:lpstr>
      <vt:lpstr>What are your questions/concerns?</vt:lpstr>
      <vt:lpstr>Determine Next Steps </vt:lpstr>
    </vt:vector>
  </TitlesOfParts>
  <Company>STScI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Donaldson</dc:creator>
  <cp:lastModifiedBy>Tom Donaldson</cp:lastModifiedBy>
  <cp:revision>12</cp:revision>
  <dcterms:created xsi:type="dcterms:W3CDTF">2015-06-17T07:05:08Z</dcterms:created>
  <dcterms:modified xsi:type="dcterms:W3CDTF">2015-06-18T09:16:17Z</dcterms:modified>
</cp:coreProperties>
</file>