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1" r:id="rId2"/>
    <p:sldId id="31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38C0-277A-A944-8E94-55B72A656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6511B-CDC9-854D-9037-52E434C3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7EF3D-36B7-1243-886E-6BAA3A8A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47AB-545C-4B41-A830-6B5D0F11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39AD-42C5-2E43-BD8D-7C962466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3B97-CA47-D940-81DE-3E88AFFD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0D501-8F79-A747-B21E-6915AFC07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47D5-95D3-1344-A8DA-D1ACAEDF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59231-7ADF-4547-9358-A9A9DC52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1284-7CCE-044F-B63E-2ADA8613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7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C236E-30E8-1347-A86F-065A00058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FD363-18FF-8642-8B8E-EC9E342E8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7DEE-C645-EB4A-A49E-9B75DE76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CD850-4ABA-4E4C-8301-235CC43A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1A532-BB03-F64D-948C-53A29571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ScI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91746" y="997580"/>
            <a:ext cx="10508942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52144" y="585216"/>
            <a:ext cx="10448544" cy="62547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spc="150" dirty="0">
                <a:solidFill>
                  <a:srgbClr val="00206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2" y="1047560"/>
            <a:ext cx="1127685" cy="255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09" r="22839" b="30243"/>
          <a:stretch/>
        </p:blipFill>
        <p:spPr>
          <a:xfrm rot="10800000" flipH="1" flipV="1">
            <a:off x="298162" y="314928"/>
            <a:ext cx="853982" cy="732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444" y="6463506"/>
            <a:ext cx="1372151" cy="1894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005839" y="1404637"/>
            <a:ext cx="10595611" cy="4969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225425" algn="l"/>
              </a:tabLst>
              <a:defRPr sz="2400">
                <a:solidFill>
                  <a:srgbClr val="002061"/>
                </a:solidFill>
                <a:latin typeface="+mj-lt"/>
              </a:defRPr>
            </a:lvl1pPr>
            <a:lvl2pPr marL="685800" indent="-228600">
              <a:buFont typeface="Arial" charset="0"/>
              <a:buChar char="•"/>
              <a:defRPr sz="2000">
                <a:solidFill>
                  <a:srgbClr val="002061"/>
                </a:solidFill>
                <a:latin typeface="+mj-lt"/>
              </a:defRPr>
            </a:lvl2pPr>
            <a:lvl3pPr marL="1143000" indent="-228600">
              <a:buFont typeface="LucidaGrande" charset="0"/>
              <a:buChar char="-"/>
              <a:defRPr sz="1800">
                <a:solidFill>
                  <a:srgbClr val="002061"/>
                </a:solidFill>
                <a:latin typeface="+mj-lt"/>
              </a:defRPr>
            </a:lvl3pPr>
            <a:lvl4pPr marL="1600200" indent="-228600">
              <a:buSzPct val="90000"/>
              <a:buFont typeface="LucidaGrande" charset="0"/>
              <a:buChar char="▸"/>
              <a:defRPr sz="1600">
                <a:solidFill>
                  <a:srgbClr val="002061"/>
                </a:solidFill>
                <a:latin typeface="+mj-lt"/>
              </a:defRPr>
            </a:lvl4pPr>
            <a:lvl5pPr marL="2057400" indent="-228600">
              <a:buSzPct val="80000"/>
              <a:buFont typeface="LucidaGrande" charset="0"/>
              <a:buChar char="◆"/>
              <a:defRPr sz="1600">
                <a:solidFill>
                  <a:srgbClr val="00206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384" y="6620945"/>
            <a:ext cx="982980" cy="1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C224-B014-8541-B84F-5CEFDF33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29E3-AAA5-9548-AC56-870328322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9FC3-A23D-BA44-A20C-5D85753F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966D-F230-6549-9021-9C10C07A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933E9-1CBC-5245-AC3D-B2F9062B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D370-CF94-F74C-B56B-CC93629F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E1195-4786-8B44-9A1C-112C8A3F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A536A-F33A-5D46-BC85-3A165E1C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A5FA-706C-0B45-90E6-55F912C4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7781-AFF8-DC42-9937-F11E2BF3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08ED-F763-0741-894D-6E3C7067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690A-4E19-9341-BB26-12712CB7E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5FA52-4269-0644-83AC-E014F8072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73C1F-A46B-314B-A1D8-3B1D41C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15AF2-EE86-6C4B-B64E-1E72E95E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CF4E3-3332-B24A-8F7E-C9DD10A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1DBB-F5D9-EA43-8CE1-98D67B05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86484-AD5D-8641-82A5-AA31CD07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49823-4AA2-A942-9292-825534A47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2BF99-15FE-9E47-8507-C18D1F882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2EC3D-6E09-1E41-8368-CEF9D0879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C7E32-B3EB-7949-8844-414B0158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E3F62-3295-8F44-9DE4-3A33B4F3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E8379-89F8-A045-BED7-7C0DB857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3F96-0302-EB47-9591-07DDFBBF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A11E0-EDD8-0D49-90DA-4492E2BF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86611-E8BF-9745-9AB6-40350FEA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E1478-1181-7741-9B44-C7B49B10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4FB24-510B-1348-B4DE-63E2DD8D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C9D08-FA20-5149-BB98-EED91C1C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86D99-45AF-274D-9FD3-357D935F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5862-FA99-DE40-8D94-E77817EB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B816-4062-F647-9090-0C616BC3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D9AA2-54EB-2E4F-A804-B320FED9E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A5613-0977-1743-96D4-A003857F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452F5-E19B-7941-9DC4-7461426B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92284-8D7B-5B44-B94A-FFB6CBA4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84B5-C76E-EA48-928A-7A2E5AF9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38C6E-6AB2-934A-B635-53A1D6B8B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1FDA5-3ACC-BD4A-BF71-5D7E1B788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4D4B4-4808-1A47-B416-26AC33EE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2922B-2731-B346-8DCB-385D999B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498FC-A200-944F-ACE7-79122B18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F1C57-A045-6649-B381-AA8AE72D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D53AA-C5E1-C740-BBAC-05983A33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40173-8946-2A4C-B504-CC09A720D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E72D-6AE2-8F43-B9A7-09E5AF6C3FE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E1644-9BD6-0D49-8063-DC030A252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56A82-49A8-9F45-9C51-6292875BE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1923-74AA-8D43-A043-648EF28E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hyperlink" Target="https://mast-labs.stsci.io/2019/02/zero-to-jupyterhub-with-ansibl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10" Type="http://schemas.openxmlformats.org/officeDocument/2006/relationships/hyperlink" Target="https://github.com/spacetelescope" TargetMode="External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1422-3136-A942-A097-53339002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STScI</a:t>
            </a:r>
            <a:r>
              <a:rPr lang="en-US" dirty="0"/>
              <a:t> </a:t>
            </a:r>
            <a:r>
              <a:rPr lang="en-US" dirty="0" err="1"/>
              <a:t>Jupyterhub</a:t>
            </a:r>
            <a:r>
              <a:rPr lang="en-US" dirty="0"/>
              <a:t>: a scalable science platform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E9712-E3FE-D845-B644-9152AD760E24}"/>
              </a:ext>
            </a:extLst>
          </p:cNvPr>
          <p:cNvSpPr/>
          <p:nvPr/>
        </p:nvSpPr>
        <p:spPr>
          <a:xfrm>
            <a:off x="4070675" y="6272784"/>
            <a:ext cx="6942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https://mast-labs.stsci.io/2019/02/zero-to-jupyterhub-with-ansible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C6A45-B9B5-CC46-B939-11203807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44" y="5692246"/>
            <a:ext cx="1042455" cy="625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B473BD-331E-B442-B709-41DC422D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310" y="4216537"/>
            <a:ext cx="1955800" cy="104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A7DBC-0996-644C-86C8-F14CFBB2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9976"/>
            <a:ext cx="190500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3635F6-7AC7-1745-B0D8-D7836608C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110" y="2688376"/>
            <a:ext cx="1600200" cy="127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E5B14-3CF3-984B-B871-5FCBAFF7A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61" y="4154123"/>
            <a:ext cx="1096587" cy="1136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48A86-A47A-6E41-B613-2282339BD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260" y="1555567"/>
            <a:ext cx="2171700" cy="9271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35284-24FA-754F-BD96-CF31EC2B5B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30952" y="1372188"/>
            <a:ext cx="10595611" cy="49691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BF77D55-F049-8E4B-8E20-E5D429720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9688" y="1404637"/>
            <a:ext cx="6800468" cy="4048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4BA5A2-E13A-E446-A252-7B7F2F839F18}"/>
              </a:ext>
            </a:extLst>
          </p:cNvPr>
          <p:cNvSpPr/>
          <p:nvPr/>
        </p:nvSpPr>
        <p:spPr>
          <a:xfrm>
            <a:off x="4070675" y="5787366"/>
            <a:ext cx="360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https://github.com/spacetelescope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71BE-4C7E-9243-8F3A-CA9F6C9C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the </a:t>
            </a:r>
            <a:r>
              <a:rPr lang="en-US" dirty="0" err="1"/>
              <a:t>Jupyterhub</a:t>
            </a:r>
            <a:r>
              <a:rPr lang="en-US" dirty="0"/>
              <a:t>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F3708-BAF1-0541-8B0D-525FEF024A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How do we secure the environment from external and internal sources?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How do we control exclusive access data in the environment?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How do we provide an environment that enables collaboration while being secure?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Observability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What are the important metrics to monitor?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How do we have real time insight into the system?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How do we control costs for different users and different use cases?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How do we provide access for different users?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Adoption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As a new tool, how do we introduce it to the community? </a:t>
            </a:r>
          </a:p>
        </p:txBody>
      </p:sp>
    </p:spTree>
    <p:extLst>
      <p:ext uri="{BB962C8B-B14F-4D97-AF65-F5344CB8AC3E}">
        <p14:creationId xmlns:p14="http://schemas.microsoft.com/office/powerpoint/2010/main" val="20133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126</Words>
  <Application>Microsoft Macintosh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Franklin Gothic Medium</vt:lpstr>
      <vt:lpstr>LucidaGrande</vt:lpstr>
      <vt:lpstr>Office Theme</vt:lpstr>
      <vt:lpstr>STScI Jupyterhub: a scalable science platform</vt:lpstr>
      <vt:lpstr>Challenges in the Jupyterhub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STScI Jupyterhub: a scalable science platform</dc:title>
  <dc:creator>Microsoft Office User</dc:creator>
  <cp:lastModifiedBy>Microsoft Office User</cp:lastModifiedBy>
  <cp:revision>2</cp:revision>
  <dcterms:created xsi:type="dcterms:W3CDTF">2019-10-09T11:07:40Z</dcterms:created>
  <dcterms:modified xsi:type="dcterms:W3CDTF">2019-10-09T11:51:42Z</dcterms:modified>
</cp:coreProperties>
</file>